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2"/>
    <p:sldId id="257" r:id="rId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5pPr>
    <a:lvl6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6pPr>
    <a:lvl7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7pPr>
    <a:lvl8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8pPr>
    <a:lvl9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ECDD"/>
          </a:solidFill>
        </a:fill>
      </a:tcStyle>
    </a:wholeTbl>
    <a:band2H>
      <a:tcTxStyle/>
      <a:tcStyle>
        <a:tcBdr/>
        <a:fill>
          <a:solidFill>
            <a:srgbClr val="E6F6EF"/>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19"/>
    <p:restoredTop sz="94737"/>
  </p:normalViewPr>
  <p:slideViewPr>
    <p:cSldViewPr snapToGrid="0">
      <p:cViewPr varScale="1">
        <p:scale>
          <a:sx n="145" d="100"/>
          <a:sy n="145" d="100"/>
        </p:scale>
        <p:origin x="105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3" name="Shape 63"/>
          <p:cNvSpPr>
            <a:spLocks noGrp="1" noRot="1" noChangeAspect="1"/>
          </p:cNvSpPr>
          <p:nvPr>
            <p:ph type="sldImg"/>
          </p:nvPr>
        </p:nvSpPr>
        <p:spPr>
          <a:xfrm>
            <a:off x="1143000" y="685800"/>
            <a:ext cx="4572000" cy="3429000"/>
          </a:xfrm>
          <a:prstGeom prst="rect">
            <a:avLst/>
          </a:prstGeom>
        </p:spPr>
        <p:txBody>
          <a:bodyPr/>
          <a:lstStyle/>
          <a:p>
            <a:endParaRPr/>
          </a:p>
        </p:txBody>
      </p:sp>
      <p:sp>
        <p:nvSpPr>
          <p:cNvPr id="64" name="Shape 6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Times Roman"/>
      </a:defRPr>
    </a:lvl1pPr>
    <a:lvl2pPr indent="228600" latinLnBrk="0">
      <a:spcBef>
        <a:spcPts val="400"/>
      </a:spcBef>
      <a:defRPr sz="1200">
        <a:latin typeface="+mn-lt"/>
        <a:ea typeface="+mn-ea"/>
        <a:cs typeface="+mn-cs"/>
        <a:sym typeface="Times Roman"/>
      </a:defRPr>
    </a:lvl2pPr>
    <a:lvl3pPr indent="457200" latinLnBrk="0">
      <a:spcBef>
        <a:spcPts val="400"/>
      </a:spcBef>
      <a:defRPr sz="1200">
        <a:latin typeface="+mn-lt"/>
        <a:ea typeface="+mn-ea"/>
        <a:cs typeface="+mn-cs"/>
        <a:sym typeface="Times Roman"/>
      </a:defRPr>
    </a:lvl3pPr>
    <a:lvl4pPr indent="685800" latinLnBrk="0">
      <a:spcBef>
        <a:spcPts val="400"/>
      </a:spcBef>
      <a:defRPr sz="1200">
        <a:latin typeface="+mn-lt"/>
        <a:ea typeface="+mn-ea"/>
        <a:cs typeface="+mn-cs"/>
        <a:sym typeface="Times Roman"/>
      </a:defRPr>
    </a:lvl4pPr>
    <a:lvl5pPr indent="914400" latinLnBrk="0">
      <a:spcBef>
        <a:spcPts val="400"/>
      </a:spcBef>
      <a:defRPr sz="1200">
        <a:latin typeface="+mn-lt"/>
        <a:ea typeface="+mn-ea"/>
        <a:cs typeface="+mn-cs"/>
        <a:sym typeface="Times Roman"/>
      </a:defRPr>
    </a:lvl5pPr>
    <a:lvl6pPr indent="1143000" latinLnBrk="0">
      <a:spcBef>
        <a:spcPts val="400"/>
      </a:spcBef>
      <a:defRPr sz="1200">
        <a:latin typeface="+mn-lt"/>
        <a:ea typeface="+mn-ea"/>
        <a:cs typeface="+mn-cs"/>
        <a:sym typeface="Times Roman"/>
      </a:defRPr>
    </a:lvl6pPr>
    <a:lvl7pPr indent="1371600" latinLnBrk="0">
      <a:spcBef>
        <a:spcPts val="400"/>
      </a:spcBef>
      <a:defRPr sz="1200">
        <a:latin typeface="+mn-lt"/>
        <a:ea typeface="+mn-ea"/>
        <a:cs typeface="+mn-cs"/>
        <a:sym typeface="Times Roman"/>
      </a:defRPr>
    </a:lvl7pPr>
    <a:lvl8pPr indent="1600200" latinLnBrk="0">
      <a:spcBef>
        <a:spcPts val="400"/>
      </a:spcBef>
      <a:defRPr sz="1200">
        <a:latin typeface="+mn-lt"/>
        <a:ea typeface="+mn-ea"/>
        <a:cs typeface="+mn-cs"/>
        <a:sym typeface="Times Roman"/>
      </a:defRPr>
    </a:lvl8pPr>
    <a:lvl9pPr indent="1828800" latinLnBrk="0">
      <a:spcBef>
        <a:spcPts val="400"/>
      </a:spcBef>
      <a:defRPr sz="1200">
        <a:latin typeface="+mn-lt"/>
        <a:ea typeface="+mn-ea"/>
        <a:cs typeface="+mn-cs"/>
        <a:sym typeface="Times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png"/><Relationship Id="rId7"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26" name="5-7 September, 2023"/>
          <p:cNvSpPr txBox="1"/>
          <p:nvPr/>
        </p:nvSpPr>
        <p:spPr>
          <a:xfrm>
            <a:off x="9531032" y="6459537"/>
            <a:ext cx="2575561" cy="2888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defRPr>
            </a:lvl1pPr>
          </a:lstStyle>
          <a:p>
            <a:r>
              <a:t>5-7 September, 2023</a:t>
            </a:r>
          </a:p>
        </p:txBody>
      </p:sp>
      <p:sp>
        <p:nvSpPr>
          <p:cNvPr id="27" name="I3DA Conference"/>
          <p:cNvSpPr txBox="1"/>
          <p:nvPr/>
        </p:nvSpPr>
        <p:spPr>
          <a:xfrm>
            <a:off x="6751319" y="6467475"/>
            <a:ext cx="3151824" cy="2888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defRPr>
            </a:lvl1pPr>
          </a:lstStyle>
          <a:p>
            <a:r>
              <a:t>I3DA Conference</a:t>
            </a:r>
          </a:p>
        </p:txBody>
      </p:sp>
      <p:sp>
        <p:nvSpPr>
          <p:cNvPr id="28" name="Rectangle"/>
          <p:cNvSpPr/>
          <p:nvPr/>
        </p:nvSpPr>
        <p:spPr>
          <a:xfrm>
            <a:off x="0" y="6092825"/>
            <a:ext cx="12192000" cy="788988"/>
          </a:xfrm>
          <a:prstGeom prst="rect">
            <a:avLst/>
          </a:prstGeom>
          <a:solidFill>
            <a:srgbClr val="F2F2F2"/>
          </a:solidFill>
          <a:ln>
            <a:solidFill>
              <a:srgbClr val="000000"/>
            </a:solidFill>
          </a:ln>
        </p:spPr>
        <p:txBody>
          <a:bodyPr lIns="45719" rIns="45719"/>
          <a:lstStyle/>
          <a:p>
            <a:pPr>
              <a:spcBef>
                <a:spcPts val="400"/>
              </a:spcBef>
              <a:defRPr sz="1800"/>
            </a:pPr>
            <a:endParaRPr/>
          </a:p>
        </p:txBody>
      </p:sp>
      <p:pic>
        <p:nvPicPr>
          <p:cNvPr id="29" name="https://www.i3da.eu/wp-content/uploads/2020/09/LogoVerticaleTrasparente-1024x1024.png" descr="https://www.i3da.eu/wp-content/uploads/2020/09/LogoVerticaleTrasparente-1024x1024.png"/>
          <p:cNvPicPr>
            <a:picLocks noChangeAspect="1"/>
          </p:cNvPicPr>
          <p:nvPr/>
        </p:nvPicPr>
        <p:blipFill>
          <a:blip r:embed="rId2"/>
          <a:stretch>
            <a:fillRect/>
          </a:stretch>
        </p:blipFill>
        <p:spPr>
          <a:xfrm>
            <a:off x="2208212" y="6102350"/>
            <a:ext cx="647701" cy="758825"/>
          </a:xfrm>
          <a:prstGeom prst="rect">
            <a:avLst/>
          </a:prstGeom>
          <a:ln w="12700">
            <a:miter lim="400000"/>
          </a:ln>
        </p:spPr>
      </p:pic>
      <p:pic>
        <p:nvPicPr>
          <p:cNvPr id="30" name="https://www.i3da.eu/wp-content/uploads/2020/06/apertura-evento-aes-italia-300x150.png" descr="https://www.i3da.eu/wp-content/uploads/2020/06/apertura-evento-aes-italia-300x150.png"/>
          <p:cNvPicPr>
            <a:picLocks noChangeAspect="1"/>
          </p:cNvPicPr>
          <p:nvPr/>
        </p:nvPicPr>
        <p:blipFill>
          <a:blip r:embed="rId3"/>
          <a:stretch>
            <a:fillRect/>
          </a:stretch>
        </p:blipFill>
        <p:spPr>
          <a:xfrm>
            <a:off x="9945687" y="6146800"/>
            <a:ext cx="1177926" cy="690563"/>
          </a:xfrm>
          <a:prstGeom prst="rect">
            <a:avLst/>
          </a:prstGeom>
          <a:ln w="12700">
            <a:miter lim="400000"/>
          </a:ln>
        </p:spPr>
      </p:pic>
      <p:pic>
        <p:nvPicPr>
          <p:cNvPr id="31" name="I3DA 2023 International Conference" descr="I3DA 2023 International Conference"/>
          <p:cNvPicPr>
            <a:picLocks noChangeAspect="1"/>
          </p:cNvPicPr>
          <p:nvPr/>
        </p:nvPicPr>
        <p:blipFill>
          <a:blip r:embed="rId4"/>
          <a:stretch>
            <a:fillRect/>
          </a:stretch>
        </p:blipFill>
        <p:spPr>
          <a:xfrm>
            <a:off x="114300" y="6092825"/>
            <a:ext cx="1589088" cy="841375"/>
          </a:xfrm>
          <a:prstGeom prst="rect">
            <a:avLst/>
          </a:prstGeom>
          <a:ln w="12700">
            <a:miter lim="400000"/>
          </a:ln>
        </p:spPr>
      </p:pic>
      <p:pic>
        <p:nvPicPr>
          <p:cNvPr id="32" name="reality labs research" descr="reality labs research"/>
          <p:cNvPicPr>
            <a:picLocks noChangeAspect="1"/>
          </p:cNvPicPr>
          <p:nvPr/>
        </p:nvPicPr>
        <p:blipFill>
          <a:blip r:embed="rId5"/>
          <a:stretch>
            <a:fillRect/>
          </a:stretch>
        </p:blipFill>
        <p:spPr>
          <a:xfrm>
            <a:off x="5591175" y="5949950"/>
            <a:ext cx="1225550" cy="1222375"/>
          </a:xfrm>
          <a:prstGeom prst="rect">
            <a:avLst/>
          </a:prstGeom>
          <a:ln w="12700">
            <a:miter lim="400000"/>
          </a:ln>
        </p:spPr>
      </p:pic>
      <p:pic>
        <p:nvPicPr>
          <p:cNvPr id="33" name="image.tif" descr="image.tif"/>
          <p:cNvPicPr>
            <a:picLocks noChangeAspect="1"/>
          </p:cNvPicPr>
          <p:nvPr/>
        </p:nvPicPr>
        <p:blipFill>
          <a:blip r:embed="rId6"/>
          <a:stretch>
            <a:fillRect/>
          </a:stretch>
        </p:blipFill>
        <p:spPr>
          <a:xfrm>
            <a:off x="11314112" y="6146800"/>
            <a:ext cx="758826" cy="735013"/>
          </a:xfrm>
          <a:prstGeom prst="rect">
            <a:avLst/>
          </a:prstGeom>
          <a:ln w="12700">
            <a:miter lim="400000"/>
          </a:ln>
        </p:spPr>
      </p:pic>
      <p:sp>
        <p:nvSpPr>
          <p:cNvPr id="34" name="Slide Number"/>
          <p:cNvSpPr txBox="1">
            <a:spLocks noGrp="1"/>
          </p:cNvSpPr>
          <p:nvPr>
            <p:ph type="sldNum" sz="quarter" idx="2"/>
          </p:nvPr>
        </p:nvSpPr>
        <p:spPr>
          <a:xfrm>
            <a:off x="10317162" y="152400"/>
            <a:ext cx="358414" cy="350662"/>
          </a:xfrm>
          <a:prstGeom prst="rect">
            <a:avLst/>
          </a:prstGeom>
        </p:spPr>
        <p:txBody>
          <a:bodyPr anchor="t"/>
          <a:lstStyle>
            <a:lvl1pPr algn="l">
              <a:defRPr sz="1800"/>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41" name="5-7 September, 2023"/>
          <p:cNvSpPr txBox="1"/>
          <p:nvPr/>
        </p:nvSpPr>
        <p:spPr>
          <a:xfrm>
            <a:off x="9531032" y="6459537"/>
            <a:ext cx="2575561" cy="2888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defRPr>
            </a:lvl1pPr>
          </a:lstStyle>
          <a:p>
            <a:r>
              <a:t>5-7 September, 2023</a:t>
            </a:r>
          </a:p>
        </p:txBody>
      </p:sp>
      <p:sp>
        <p:nvSpPr>
          <p:cNvPr id="42" name="I3DA Conference"/>
          <p:cNvSpPr txBox="1"/>
          <p:nvPr/>
        </p:nvSpPr>
        <p:spPr>
          <a:xfrm>
            <a:off x="6751319" y="6467475"/>
            <a:ext cx="3151824" cy="2888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defRPr>
            </a:lvl1pPr>
          </a:lstStyle>
          <a:p>
            <a:r>
              <a:t>I3DA Conference</a:t>
            </a:r>
          </a:p>
        </p:txBody>
      </p:sp>
      <p:sp>
        <p:nvSpPr>
          <p:cNvPr id="43" name="Slide Number"/>
          <p:cNvSpPr txBox="1">
            <a:spLocks noGrp="1"/>
          </p:cNvSpPr>
          <p:nvPr>
            <p:ph type="sldNum" sz="quarter" idx="2"/>
          </p:nvPr>
        </p:nvSpPr>
        <p:spPr>
          <a:xfrm>
            <a:off x="10317162" y="152400"/>
            <a:ext cx="358414" cy="350662"/>
          </a:xfrm>
          <a:prstGeom prst="rect">
            <a:avLst/>
          </a:prstGeom>
        </p:spPr>
        <p:txBody>
          <a:bodyPr anchor="t"/>
          <a:lstStyle>
            <a:lvl1pPr algn="l">
              <a:defRPr sz="1800"/>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pic>
        <p:nvPicPr>
          <p:cNvPr id="50" name="up" descr="up"/>
          <p:cNvPicPr>
            <a:picLocks noChangeAspect="1"/>
          </p:cNvPicPr>
          <p:nvPr/>
        </p:nvPicPr>
        <p:blipFill>
          <a:blip r:embed="rId2"/>
          <a:stretch>
            <a:fillRect/>
          </a:stretch>
        </p:blipFill>
        <p:spPr>
          <a:xfrm>
            <a:off x="0" y="-34925"/>
            <a:ext cx="12192000" cy="858838"/>
          </a:xfrm>
          <a:prstGeom prst="rect">
            <a:avLst/>
          </a:prstGeom>
          <a:ln w="12700">
            <a:miter lim="400000"/>
          </a:ln>
        </p:spPr>
      </p:pic>
      <p:sp>
        <p:nvSpPr>
          <p:cNvPr id="51" name="Slide Number"/>
          <p:cNvSpPr txBox="1">
            <a:spLocks noGrp="1"/>
          </p:cNvSpPr>
          <p:nvPr>
            <p:ph type="sldNum" sz="quarter" idx="2"/>
          </p:nvPr>
        </p:nvSpPr>
        <p:spPr>
          <a:xfrm>
            <a:off x="10317162" y="152400"/>
            <a:ext cx="358414" cy="350662"/>
          </a:xfrm>
          <a:prstGeom prst="rect">
            <a:avLst/>
          </a:prstGeom>
        </p:spPr>
        <p:txBody>
          <a:bodyPr anchor="t"/>
          <a:lstStyle>
            <a:lvl1pPr algn="l">
              <a:defRPr sz="1800"/>
            </a:lvl1pPr>
          </a:lstStyle>
          <a:p>
            <a:fld id="{86CB4B4D-7CA3-9044-876B-883B54F8677D}" type="slidenum">
              <a:t>‹#›</a:t>
            </a:fld>
            <a:endParaRPr/>
          </a:p>
        </p:txBody>
      </p:sp>
      <p:pic>
        <p:nvPicPr>
          <p:cNvPr id="52" name="reality labs research" descr="reality labs research"/>
          <p:cNvPicPr>
            <a:picLocks noChangeAspect="1"/>
          </p:cNvPicPr>
          <p:nvPr/>
        </p:nvPicPr>
        <p:blipFill>
          <a:blip r:embed="rId3"/>
          <a:stretch>
            <a:fillRect/>
          </a:stretch>
        </p:blipFill>
        <p:spPr>
          <a:xfrm>
            <a:off x="6976092" y="5908190"/>
            <a:ext cx="1059216" cy="1058864"/>
          </a:xfrm>
          <a:prstGeom prst="rect">
            <a:avLst/>
          </a:prstGeom>
          <a:ln w="12700">
            <a:miter lim="400000"/>
          </a:ln>
        </p:spPr>
      </p:pic>
      <p:pic>
        <p:nvPicPr>
          <p:cNvPr id="53" name="I3DA 2023 International Conference" descr="I3DA 2023 International Conference"/>
          <p:cNvPicPr>
            <a:picLocks noChangeAspect="1"/>
          </p:cNvPicPr>
          <p:nvPr/>
        </p:nvPicPr>
        <p:blipFill>
          <a:blip r:embed="rId4"/>
          <a:stretch>
            <a:fillRect/>
          </a:stretch>
        </p:blipFill>
        <p:spPr>
          <a:xfrm>
            <a:off x="334946" y="6032015"/>
            <a:ext cx="1387508" cy="735014"/>
          </a:xfrm>
          <a:prstGeom prst="rect">
            <a:avLst/>
          </a:prstGeom>
          <a:ln w="12700">
            <a:miter lim="400000"/>
          </a:ln>
        </p:spPr>
      </p:pic>
      <p:pic>
        <p:nvPicPr>
          <p:cNvPr id="54" name="https://www.i3da.eu/wp-content/uploads/2020/09/LogoVerticaleTrasparente-1024x1024.png" descr="https://www.i3da.eu/wp-content/uploads/2020/09/LogoVerticaleTrasparente-1024x1024.png"/>
          <p:cNvPicPr>
            <a:picLocks noChangeAspect="1"/>
          </p:cNvPicPr>
          <p:nvPr/>
        </p:nvPicPr>
        <p:blipFill>
          <a:blip r:embed="rId5"/>
          <a:stretch>
            <a:fillRect/>
          </a:stretch>
        </p:blipFill>
        <p:spPr>
          <a:xfrm>
            <a:off x="9834948" y="6141553"/>
            <a:ext cx="440940" cy="515938"/>
          </a:xfrm>
          <a:prstGeom prst="rect">
            <a:avLst/>
          </a:prstGeom>
          <a:ln w="12700">
            <a:miter lim="400000"/>
          </a:ln>
        </p:spPr>
      </p:pic>
      <p:pic>
        <p:nvPicPr>
          <p:cNvPr id="55" name="https://www.i3da.eu/wp-content/uploads/2020/06/apertura-evento-aes-italia-300x150.png" descr="https://www.i3da.eu/wp-content/uploads/2020/06/apertura-evento-aes-italia-300x150.png"/>
          <p:cNvPicPr>
            <a:picLocks noChangeAspect="1"/>
          </p:cNvPicPr>
          <p:nvPr/>
        </p:nvPicPr>
        <p:blipFill>
          <a:blip r:embed="rId6"/>
          <a:stretch>
            <a:fillRect/>
          </a:stretch>
        </p:blipFill>
        <p:spPr>
          <a:xfrm>
            <a:off x="8577290" y="6181466"/>
            <a:ext cx="874312" cy="512312"/>
          </a:xfrm>
          <a:prstGeom prst="rect">
            <a:avLst/>
          </a:prstGeom>
          <a:ln w="12700">
            <a:miter lim="400000"/>
          </a:ln>
        </p:spPr>
      </p:pic>
      <p:pic>
        <p:nvPicPr>
          <p:cNvPr id="56" name="image.tif" descr="image.tif"/>
          <p:cNvPicPr>
            <a:picLocks noChangeAspect="1"/>
          </p:cNvPicPr>
          <p:nvPr/>
        </p:nvPicPr>
        <p:blipFill>
          <a:blip r:embed="rId7"/>
          <a:srcRect/>
          <a:stretch>
            <a:fillRect/>
          </a:stretch>
        </p:blipFill>
        <p:spPr>
          <a:xfrm>
            <a:off x="11384946" y="6100674"/>
            <a:ext cx="669535" cy="648357"/>
          </a:xfrm>
          <a:prstGeom prst="rect">
            <a:avLst/>
          </a:prstGeom>
          <a:ln w="12700">
            <a:miter lim="400000"/>
          </a:ln>
        </p:spPr>
      </p:pic>
      <p:pic>
        <p:nvPicPr>
          <p:cNvPr id="57" name="https://www.i3da.eu/wp-content/uploads/2020/06/architettura.png" descr="https://www.i3da.eu/wp-content/uploads/2020/06/architettura.png"/>
          <p:cNvPicPr>
            <a:picLocks noChangeAspect="1"/>
          </p:cNvPicPr>
          <p:nvPr/>
        </p:nvPicPr>
        <p:blipFill>
          <a:blip r:embed="rId8"/>
          <a:srcRect l="24272" r="24272"/>
          <a:stretch>
            <a:fillRect/>
          </a:stretch>
        </p:blipFill>
        <p:spPr>
          <a:xfrm>
            <a:off x="10587037" y="6110596"/>
            <a:ext cx="625476" cy="603251"/>
          </a:xfrm>
          <a:prstGeom prst="rect">
            <a:avLst/>
          </a:prstGeom>
          <a:ln w="12700">
            <a:miter lim="400000"/>
          </a:ln>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10"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5-7 September, 2023"/>
          <p:cNvSpPr txBox="1"/>
          <p:nvPr/>
        </p:nvSpPr>
        <p:spPr>
          <a:xfrm>
            <a:off x="9531032" y="6459537"/>
            <a:ext cx="2575561" cy="2888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defRPr>
            </a:lvl1pPr>
          </a:lstStyle>
          <a:p>
            <a:r>
              <a:t>5-7 September, 2023</a:t>
            </a:r>
          </a:p>
        </p:txBody>
      </p:sp>
      <p:sp>
        <p:nvSpPr>
          <p:cNvPr id="3" name="I3DA Conference"/>
          <p:cNvSpPr txBox="1"/>
          <p:nvPr/>
        </p:nvSpPr>
        <p:spPr>
          <a:xfrm>
            <a:off x="6751319" y="6467475"/>
            <a:ext cx="3151824" cy="2888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defRPr>
            </a:lvl1pPr>
          </a:lstStyle>
          <a:p>
            <a:r>
              <a:t>I3DA Conference</a:t>
            </a:r>
          </a:p>
        </p:txBody>
      </p:sp>
      <p:sp>
        <p:nvSpPr>
          <p:cNvPr id="4" name="Rectangle"/>
          <p:cNvSpPr/>
          <p:nvPr/>
        </p:nvSpPr>
        <p:spPr>
          <a:xfrm>
            <a:off x="0" y="6092825"/>
            <a:ext cx="12192000" cy="788988"/>
          </a:xfrm>
          <a:prstGeom prst="rect">
            <a:avLst/>
          </a:prstGeom>
          <a:solidFill>
            <a:srgbClr val="F2F2F2"/>
          </a:solidFill>
          <a:ln>
            <a:solidFill>
              <a:srgbClr val="000000"/>
            </a:solidFill>
          </a:ln>
        </p:spPr>
        <p:txBody>
          <a:bodyPr lIns="45719" rIns="45719"/>
          <a:lstStyle/>
          <a:p>
            <a:pPr>
              <a:spcBef>
                <a:spcPts val="400"/>
              </a:spcBef>
              <a:defRPr sz="1800"/>
            </a:pPr>
            <a:endParaRPr/>
          </a:p>
        </p:txBody>
      </p:sp>
      <p:pic>
        <p:nvPicPr>
          <p:cNvPr id="5" name="https://www.i3da.eu/wp-content/uploads/2020/09/LogoVerticaleTrasparente-1024x1024.png" descr="https://www.i3da.eu/wp-content/uploads/2020/09/LogoVerticaleTrasparente-1024x1024.png"/>
          <p:cNvPicPr>
            <a:picLocks noChangeAspect="1"/>
          </p:cNvPicPr>
          <p:nvPr/>
        </p:nvPicPr>
        <p:blipFill>
          <a:blip r:embed="rId6"/>
          <a:stretch>
            <a:fillRect/>
          </a:stretch>
        </p:blipFill>
        <p:spPr>
          <a:xfrm>
            <a:off x="2208212" y="6102350"/>
            <a:ext cx="647701" cy="758825"/>
          </a:xfrm>
          <a:prstGeom prst="rect">
            <a:avLst/>
          </a:prstGeom>
          <a:ln w="12700">
            <a:miter lim="400000"/>
          </a:ln>
        </p:spPr>
      </p:pic>
      <p:pic>
        <p:nvPicPr>
          <p:cNvPr id="6" name="https://www.i3da.eu/wp-content/uploads/2020/06/apertura-evento-aes-italia-300x150.png" descr="https://www.i3da.eu/wp-content/uploads/2020/06/apertura-evento-aes-italia-300x150.png"/>
          <p:cNvPicPr>
            <a:picLocks noChangeAspect="1"/>
          </p:cNvPicPr>
          <p:nvPr/>
        </p:nvPicPr>
        <p:blipFill>
          <a:blip r:embed="rId7"/>
          <a:stretch>
            <a:fillRect/>
          </a:stretch>
        </p:blipFill>
        <p:spPr>
          <a:xfrm>
            <a:off x="9945687" y="6146800"/>
            <a:ext cx="1177926" cy="690563"/>
          </a:xfrm>
          <a:prstGeom prst="rect">
            <a:avLst/>
          </a:prstGeom>
          <a:ln w="12700">
            <a:miter lim="400000"/>
          </a:ln>
        </p:spPr>
      </p:pic>
      <p:pic>
        <p:nvPicPr>
          <p:cNvPr id="7" name="I3DA 2023 International Conference" descr="I3DA 2023 International Conference"/>
          <p:cNvPicPr>
            <a:picLocks noChangeAspect="1"/>
          </p:cNvPicPr>
          <p:nvPr/>
        </p:nvPicPr>
        <p:blipFill>
          <a:blip r:embed="rId8"/>
          <a:stretch>
            <a:fillRect/>
          </a:stretch>
        </p:blipFill>
        <p:spPr>
          <a:xfrm>
            <a:off x="114300" y="6092825"/>
            <a:ext cx="1589088" cy="841375"/>
          </a:xfrm>
          <a:prstGeom prst="rect">
            <a:avLst/>
          </a:prstGeom>
          <a:ln w="12700">
            <a:miter lim="400000"/>
          </a:ln>
        </p:spPr>
      </p:pic>
      <p:pic>
        <p:nvPicPr>
          <p:cNvPr id="8" name="reality labs research" descr="reality labs research"/>
          <p:cNvPicPr>
            <a:picLocks noChangeAspect="1"/>
          </p:cNvPicPr>
          <p:nvPr/>
        </p:nvPicPr>
        <p:blipFill>
          <a:blip r:embed="rId9"/>
          <a:stretch>
            <a:fillRect/>
          </a:stretch>
        </p:blipFill>
        <p:spPr>
          <a:xfrm>
            <a:off x="5534106" y="5953074"/>
            <a:ext cx="1123788" cy="1120877"/>
          </a:xfrm>
          <a:prstGeom prst="rect">
            <a:avLst/>
          </a:prstGeom>
          <a:ln w="12700">
            <a:miter lim="400000"/>
          </a:ln>
        </p:spPr>
      </p:pic>
      <p:pic>
        <p:nvPicPr>
          <p:cNvPr id="9" name="image.tif" descr="image.tif"/>
          <p:cNvPicPr>
            <a:picLocks noChangeAspect="1"/>
          </p:cNvPicPr>
          <p:nvPr/>
        </p:nvPicPr>
        <p:blipFill>
          <a:blip r:embed="rId10"/>
          <a:stretch>
            <a:fillRect/>
          </a:stretch>
        </p:blipFill>
        <p:spPr>
          <a:xfrm>
            <a:off x="11314112" y="6146800"/>
            <a:ext cx="758826" cy="735013"/>
          </a:xfrm>
          <a:prstGeom prst="rect">
            <a:avLst/>
          </a:prstGeom>
          <a:ln w="12700">
            <a:miter lim="400000"/>
          </a:ln>
        </p:spPr>
      </p:pic>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lstStyle/>
          <a:p>
            <a:r>
              <a:t>Title Text</a:t>
            </a:r>
          </a:p>
        </p:txBody>
      </p:sp>
      <p:sp>
        <p:nvSpPr>
          <p:cNvPr id="11"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12" name="Slide Number"/>
          <p:cNvSpPr txBox="1">
            <a:spLocks noGrp="1"/>
          </p:cNvSpPr>
          <p:nvPr>
            <p:ph type="sldNum" sz="quarter" idx="2"/>
          </p:nvPr>
        </p:nvSpPr>
        <p:spPr>
          <a:xfrm>
            <a:off x="5892800" y="6172200"/>
            <a:ext cx="2844800" cy="368301"/>
          </a:xfrm>
          <a:prstGeom prst="rect">
            <a:avLst/>
          </a:prstGeom>
          <a:ln w="12700">
            <a:miter lim="400000"/>
          </a:ln>
        </p:spPr>
        <p:txBody>
          <a:bodyPr wrap="none" lIns="45719" rIns="45719" anchor="ctr">
            <a:spAutoFit/>
          </a:bodyPr>
          <a:lstStyle>
            <a:lvl1pPr algn="r">
              <a:defRPr sz="12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ransition spd="med"/>
  <p:txStyles>
    <p:titleStyle>
      <a:lvl1pPr marL="0" marR="0" indent="0" algn="l" defTabSz="914400" rtl="0" latinLnBrk="0">
        <a:lnSpc>
          <a:spcPct val="100000"/>
        </a:lnSpc>
        <a:spcBef>
          <a:spcPts val="0"/>
        </a:spcBef>
        <a:spcAft>
          <a:spcPts val="0"/>
        </a:spcAft>
        <a:buClrTx/>
        <a:buSzTx/>
        <a:buFontTx/>
        <a:buNone/>
        <a:tabLst/>
        <a:defRPr sz="2200" b="1" i="0" u="none" strike="noStrike" cap="none" spc="0" baseline="0">
          <a:solidFill>
            <a:srgbClr val="003F6E"/>
          </a:solidFill>
          <a:uFillTx/>
          <a:latin typeface="Arial"/>
          <a:ea typeface="Arial"/>
          <a:cs typeface="Arial"/>
          <a:sym typeface="Arial"/>
        </a:defRPr>
      </a:lvl1pPr>
      <a:lvl2pPr marL="0" marR="0" indent="0" algn="l" defTabSz="914400" rtl="0" latinLnBrk="0">
        <a:lnSpc>
          <a:spcPct val="100000"/>
        </a:lnSpc>
        <a:spcBef>
          <a:spcPts val="0"/>
        </a:spcBef>
        <a:spcAft>
          <a:spcPts val="0"/>
        </a:spcAft>
        <a:buClrTx/>
        <a:buSzTx/>
        <a:buFontTx/>
        <a:buNone/>
        <a:tabLst/>
        <a:defRPr sz="2200" b="1" i="0" u="none" strike="noStrike" cap="none" spc="0" baseline="0">
          <a:solidFill>
            <a:srgbClr val="003F6E"/>
          </a:solidFill>
          <a:uFillTx/>
          <a:latin typeface="Arial"/>
          <a:ea typeface="Arial"/>
          <a:cs typeface="Arial"/>
          <a:sym typeface="Arial"/>
        </a:defRPr>
      </a:lvl2pPr>
      <a:lvl3pPr marL="0" marR="0" indent="0" algn="l" defTabSz="914400" rtl="0" latinLnBrk="0">
        <a:lnSpc>
          <a:spcPct val="100000"/>
        </a:lnSpc>
        <a:spcBef>
          <a:spcPts val="0"/>
        </a:spcBef>
        <a:spcAft>
          <a:spcPts val="0"/>
        </a:spcAft>
        <a:buClrTx/>
        <a:buSzTx/>
        <a:buFontTx/>
        <a:buNone/>
        <a:tabLst/>
        <a:defRPr sz="2200" b="1" i="0" u="none" strike="noStrike" cap="none" spc="0" baseline="0">
          <a:solidFill>
            <a:srgbClr val="003F6E"/>
          </a:solidFill>
          <a:uFillTx/>
          <a:latin typeface="Arial"/>
          <a:ea typeface="Arial"/>
          <a:cs typeface="Arial"/>
          <a:sym typeface="Arial"/>
        </a:defRPr>
      </a:lvl3pPr>
      <a:lvl4pPr marL="0" marR="0" indent="0" algn="l" defTabSz="914400" rtl="0" latinLnBrk="0">
        <a:lnSpc>
          <a:spcPct val="100000"/>
        </a:lnSpc>
        <a:spcBef>
          <a:spcPts val="0"/>
        </a:spcBef>
        <a:spcAft>
          <a:spcPts val="0"/>
        </a:spcAft>
        <a:buClrTx/>
        <a:buSzTx/>
        <a:buFontTx/>
        <a:buNone/>
        <a:tabLst/>
        <a:defRPr sz="2200" b="1" i="0" u="none" strike="noStrike" cap="none" spc="0" baseline="0">
          <a:solidFill>
            <a:srgbClr val="003F6E"/>
          </a:solidFill>
          <a:uFillTx/>
          <a:latin typeface="Arial"/>
          <a:ea typeface="Arial"/>
          <a:cs typeface="Arial"/>
          <a:sym typeface="Arial"/>
        </a:defRPr>
      </a:lvl4pPr>
      <a:lvl5pPr marL="0" marR="0" indent="0" algn="l" defTabSz="914400" rtl="0" latinLnBrk="0">
        <a:lnSpc>
          <a:spcPct val="100000"/>
        </a:lnSpc>
        <a:spcBef>
          <a:spcPts val="0"/>
        </a:spcBef>
        <a:spcAft>
          <a:spcPts val="0"/>
        </a:spcAft>
        <a:buClrTx/>
        <a:buSzTx/>
        <a:buFontTx/>
        <a:buNone/>
        <a:tabLst/>
        <a:defRPr sz="2200" b="1" i="0" u="none" strike="noStrike" cap="none" spc="0" baseline="0">
          <a:solidFill>
            <a:srgbClr val="003F6E"/>
          </a:solidFill>
          <a:uFillTx/>
          <a:latin typeface="Arial"/>
          <a:ea typeface="Arial"/>
          <a:cs typeface="Arial"/>
          <a:sym typeface="Arial"/>
        </a:defRPr>
      </a:lvl5pPr>
      <a:lvl6pPr marL="0" marR="0" indent="457200" algn="l" defTabSz="914400" rtl="0" latinLnBrk="0">
        <a:lnSpc>
          <a:spcPct val="100000"/>
        </a:lnSpc>
        <a:spcBef>
          <a:spcPts val="0"/>
        </a:spcBef>
        <a:spcAft>
          <a:spcPts val="0"/>
        </a:spcAft>
        <a:buClrTx/>
        <a:buSzTx/>
        <a:buFontTx/>
        <a:buNone/>
        <a:tabLst/>
        <a:defRPr sz="2200" b="1" i="0" u="none" strike="noStrike" cap="none" spc="0" baseline="0">
          <a:solidFill>
            <a:srgbClr val="003F6E"/>
          </a:solidFill>
          <a:uFillTx/>
          <a:latin typeface="Arial"/>
          <a:ea typeface="Arial"/>
          <a:cs typeface="Arial"/>
          <a:sym typeface="Arial"/>
        </a:defRPr>
      </a:lvl6pPr>
      <a:lvl7pPr marL="0" marR="0" indent="914400" algn="l" defTabSz="914400" rtl="0" latinLnBrk="0">
        <a:lnSpc>
          <a:spcPct val="100000"/>
        </a:lnSpc>
        <a:spcBef>
          <a:spcPts val="0"/>
        </a:spcBef>
        <a:spcAft>
          <a:spcPts val="0"/>
        </a:spcAft>
        <a:buClrTx/>
        <a:buSzTx/>
        <a:buFontTx/>
        <a:buNone/>
        <a:tabLst/>
        <a:defRPr sz="2200" b="1" i="0" u="none" strike="noStrike" cap="none" spc="0" baseline="0">
          <a:solidFill>
            <a:srgbClr val="003F6E"/>
          </a:solidFill>
          <a:uFillTx/>
          <a:latin typeface="Arial"/>
          <a:ea typeface="Arial"/>
          <a:cs typeface="Arial"/>
          <a:sym typeface="Arial"/>
        </a:defRPr>
      </a:lvl7pPr>
      <a:lvl8pPr marL="0" marR="0" indent="1371600" algn="l" defTabSz="914400" rtl="0" latinLnBrk="0">
        <a:lnSpc>
          <a:spcPct val="100000"/>
        </a:lnSpc>
        <a:spcBef>
          <a:spcPts val="0"/>
        </a:spcBef>
        <a:spcAft>
          <a:spcPts val="0"/>
        </a:spcAft>
        <a:buClrTx/>
        <a:buSzTx/>
        <a:buFontTx/>
        <a:buNone/>
        <a:tabLst/>
        <a:defRPr sz="2200" b="1" i="0" u="none" strike="noStrike" cap="none" spc="0" baseline="0">
          <a:solidFill>
            <a:srgbClr val="003F6E"/>
          </a:solidFill>
          <a:uFillTx/>
          <a:latin typeface="Arial"/>
          <a:ea typeface="Arial"/>
          <a:cs typeface="Arial"/>
          <a:sym typeface="Arial"/>
        </a:defRPr>
      </a:lvl8pPr>
      <a:lvl9pPr marL="0" marR="0" indent="1828800" algn="l" defTabSz="914400" rtl="0" latinLnBrk="0">
        <a:lnSpc>
          <a:spcPct val="100000"/>
        </a:lnSpc>
        <a:spcBef>
          <a:spcPts val="0"/>
        </a:spcBef>
        <a:spcAft>
          <a:spcPts val="0"/>
        </a:spcAft>
        <a:buClrTx/>
        <a:buSzTx/>
        <a:buFontTx/>
        <a:buNone/>
        <a:tabLst/>
        <a:defRPr sz="2200" b="1" i="0" u="none" strike="noStrike" cap="none" spc="0" baseline="0">
          <a:solidFill>
            <a:srgbClr val="003F6E"/>
          </a:solidFill>
          <a:uFillTx/>
          <a:latin typeface="Arial"/>
          <a:ea typeface="Arial"/>
          <a:cs typeface="Arial"/>
          <a:sym typeface="Arial"/>
        </a:defRPr>
      </a:lvl9pPr>
    </p:titleStyle>
    <p:bodyStyle>
      <a:lvl1pPr marL="342900" marR="0" indent="-342900" algn="l" defTabSz="914400" rtl="0" latinLnBrk="0">
        <a:lnSpc>
          <a:spcPct val="100000"/>
        </a:lnSpc>
        <a:spcBef>
          <a:spcPts val="400"/>
        </a:spcBef>
        <a:spcAft>
          <a:spcPts val="0"/>
        </a:spcAft>
        <a:buClrTx/>
        <a:buSzTx/>
        <a:buFontTx/>
        <a:buNone/>
        <a:tabLst/>
        <a:defRPr sz="2000" b="0" i="0" u="none" strike="noStrike" cap="none" spc="0" baseline="0">
          <a:solidFill>
            <a:srgbClr val="000000"/>
          </a:solidFill>
          <a:uFillTx/>
          <a:latin typeface="Arial"/>
          <a:ea typeface="Arial"/>
          <a:cs typeface="Arial"/>
          <a:sym typeface="Arial"/>
        </a:defRPr>
      </a:lvl1pPr>
      <a:lvl2pPr marL="774700" marR="0" indent="-317500" algn="l" defTabSz="914400" rtl="0" latinLnBrk="0">
        <a:lnSpc>
          <a:spcPct val="100000"/>
        </a:lnSpc>
        <a:spcBef>
          <a:spcPts val="400"/>
        </a:spcBef>
        <a:spcAft>
          <a:spcPts val="0"/>
        </a:spcAft>
        <a:buClrTx/>
        <a:buSzPct val="85000"/>
        <a:buFontTx/>
        <a:buChar char="▪"/>
        <a:tabLst/>
        <a:defRPr sz="2000" b="0" i="0" u="none" strike="noStrike" cap="none" spc="0" baseline="0">
          <a:solidFill>
            <a:srgbClr val="000000"/>
          </a:solidFill>
          <a:uFillTx/>
          <a:latin typeface="Arial"/>
          <a:ea typeface="Arial"/>
          <a:cs typeface="Arial"/>
          <a:sym typeface="Arial"/>
        </a:defRPr>
      </a:lvl2pPr>
      <a:lvl3pPr marL="1168400" marR="0" indent="-254000" algn="l" defTabSz="914400" rtl="0" latinLnBrk="0">
        <a:lnSpc>
          <a:spcPct val="100000"/>
        </a:lnSpc>
        <a:spcBef>
          <a:spcPts val="400"/>
        </a:spcBef>
        <a:spcAft>
          <a:spcPts val="0"/>
        </a:spcAft>
        <a:buClrTx/>
        <a:buSzPct val="100000"/>
        <a:buFontTx/>
        <a:buChar char="•"/>
        <a:tabLst/>
        <a:defRPr sz="2000" b="0" i="0" u="none" strike="noStrike" cap="none" spc="0" baseline="0">
          <a:solidFill>
            <a:srgbClr val="000000"/>
          </a:solidFill>
          <a:uFillTx/>
          <a:latin typeface="Arial"/>
          <a:ea typeface="Arial"/>
          <a:cs typeface="Arial"/>
          <a:sym typeface="Arial"/>
        </a:defRPr>
      </a:lvl3pPr>
      <a:lvl4pPr marL="1625600" marR="0" indent="-254000" algn="l" defTabSz="914400" rtl="0" latinLnBrk="0">
        <a:lnSpc>
          <a:spcPct val="100000"/>
        </a:lnSpc>
        <a:spcBef>
          <a:spcPts val="400"/>
        </a:spcBef>
        <a:spcAft>
          <a:spcPts val="0"/>
        </a:spcAft>
        <a:buClrTx/>
        <a:buSzPct val="100000"/>
        <a:buFontTx/>
        <a:buChar char="–"/>
        <a:tabLst/>
        <a:defRPr sz="2000" b="0" i="0" u="none" strike="noStrike" cap="none" spc="0" baseline="0">
          <a:solidFill>
            <a:srgbClr val="000000"/>
          </a:solidFill>
          <a:uFillTx/>
          <a:latin typeface="Arial"/>
          <a:ea typeface="Arial"/>
          <a:cs typeface="Arial"/>
          <a:sym typeface="Arial"/>
        </a:defRPr>
      </a:lvl4pPr>
      <a:lvl5pPr marL="2082800" marR="0" indent="-254000" algn="l" defTabSz="914400" rtl="0" latinLnBrk="0">
        <a:lnSpc>
          <a:spcPct val="100000"/>
        </a:lnSpc>
        <a:spcBef>
          <a:spcPts val="400"/>
        </a:spcBef>
        <a:spcAft>
          <a:spcPts val="0"/>
        </a:spcAft>
        <a:buClrTx/>
        <a:buSzPct val="100000"/>
        <a:buFontTx/>
        <a:buChar char="»"/>
        <a:tabLst/>
        <a:defRPr sz="2000" b="0" i="0" u="none" strike="noStrike" cap="none" spc="0" baseline="0">
          <a:solidFill>
            <a:srgbClr val="000000"/>
          </a:solidFill>
          <a:uFillTx/>
          <a:latin typeface="Arial"/>
          <a:ea typeface="Arial"/>
          <a:cs typeface="Arial"/>
          <a:sym typeface="Arial"/>
        </a:defRPr>
      </a:lvl5pPr>
      <a:lvl6pPr marL="2540000" marR="0" indent="-254000" algn="l" defTabSz="914400" rtl="0" latinLnBrk="0">
        <a:lnSpc>
          <a:spcPct val="100000"/>
        </a:lnSpc>
        <a:spcBef>
          <a:spcPts val="400"/>
        </a:spcBef>
        <a:spcAft>
          <a:spcPts val="0"/>
        </a:spcAft>
        <a:buClrTx/>
        <a:buSzPct val="100000"/>
        <a:buFontTx/>
        <a:buChar char=""/>
        <a:tabLst/>
        <a:defRPr sz="2000" b="0" i="0" u="none" strike="noStrike" cap="none" spc="0" baseline="0">
          <a:solidFill>
            <a:srgbClr val="000000"/>
          </a:solidFill>
          <a:uFillTx/>
          <a:latin typeface="Arial"/>
          <a:ea typeface="Arial"/>
          <a:cs typeface="Arial"/>
          <a:sym typeface="Arial"/>
        </a:defRPr>
      </a:lvl6pPr>
      <a:lvl7pPr marL="2997200" marR="0" indent="-254000" algn="l" defTabSz="914400" rtl="0" latinLnBrk="0">
        <a:lnSpc>
          <a:spcPct val="100000"/>
        </a:lnSpc>
        <a:spcBef>
          <a:spcPts val="400"/>
        </a:spcBef>
        <a:spcAft>
          <a:spcPts val="0"/>
        </a:spcAft>
        <a:buClrTx/>
        <a:buSzPct val="100000"/>
        <a:buFontTx/>
        <a:buChar char=""/>
        <a:tabLst/>
        <a:defRPr sz="2000" b="0" i="0" u="none" strike="noStrike" cap="none" spc="0" baseline="0">
          <a:solidFill>
            <a:srgbClr val="000000"/>
          </a:solidFill>
          <a:uFillTx/>
          <a:latin typeface="Arial"/>
          <a:ea typeface="Arial"/>
          <a:cs typeface="Arial"/>
          <a:sym typeface="Arial"/>
        </a:defRPr>
      </a:lvl7pPr>
      <a:lvl8pPr marL="3454400" marR="0" indent="-254000" algn="l" defTabSz="914400" rtl="0" latinLnBrk="0">
        <a:lnSpc>
          <a:spcPct val="100000"/>
        </a:lnSpc>
        <a:spcBef>
          <a:spcPts val="400"/>
        </a:spcBef>
        <a:spcAft>
          <a:spcPts val="0"/>
        </a:spcAft>
        <a:buClrTx/>
        <a:buSzPct val="100000"/>
        <a:buFontTx/>
        <a:buChar char=""/>
        <a:tabLst/>
        <a:defRPr sz="2000" b="0" i="0" u="none" strike="noStrike" cap="none" spc="0" baseline="0">
          <a:solidFill>
            <a:srgbClr val="000000"/>
          </a:solidFill>
          <a:uFillTx/>
          <a:latin typeface="Arial"/>
          <a:ea typeface="Arial"/>
          <a:cs typeface="Arial"/>
          <a:sym typeface="Arial"/>
        </a:defRPr>
      </a:lvl8pPr>
      <a:lvl9pPr marL="3911600" marR="0" indent="-254000" algn="l" defTabSz="914400" rtl="0" latinLnBrk="0">
        <a:lnSpc>
          <a:spcPct val="100000"/>
        </a:lnSpc>
        <a:spcBef>
          <a:spcPts val="400"/>
        </a:spcBef>
        <a:spcAft>
          <a:spcPts val="0"/>
        </a:spcAft>
        <a:buClrTx/>
        <a:buSzPct val="100000"/>
        <a:buFontTx/>
        <a:buChar char=""/>
        <a:tabLst/>
        <a:defRPr sz="2000" b="0" i="0" u="none" strike="noStrike" cap="none" spc="0" baseline="0">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hyperlink" Target="mailto:john.smith@unibo.it" TargetMode="External"/><Relationship Id="rId7" Type="http://schemas.openxmlformats.org/officeDocument/2006/relationships/image" Target="../media/image11.png"/><Relationship Id="rId12" Type="http://schemas.openxmlformats.org/officeDocument/2006/relationships/image" Target="../media/image16.jp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jpg"/><Relationship Id="rId4" Type="http://schemas.openxmlformats.org/officeDocument/2006/relationships/hyperlink" Target="mailto:mark.wshite@unipr.it" TargetMode="External"/><Relationship Id="rId9"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A white background with black and red text&#10;&#10;AI-generated content may be incorrect.">
            <a:extLst>
              <a:ext uri="{FF2B5EF4-FFF2-40B4-BE49-F238E27FC236}">
                <a16:creationId xmlns:a16="http://schemas.microsoft.com/office/drawing/2014/main" id="{0DB3852F-D648-6C85-DC27-234C5EAD72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88047" y="6123573"/>
            <a:ext cx="2908078" cy="743330"/>
          </a:xfrm>
          <a:prstGeom prst="rect">
            <a:avLst/>
          </a:prstGeom>
        </p:spPr>
      </p:pic>
      <p:pic>
        <p:nvPicPr>
          <p:cNvPr id="9" name="Picture 8" descr="A white background with black and red text&#10;&#10;AI-generated content may be incorrect.">
            <a:extLst>
              <a:ext uri="{FF2B5EF4-FFF2-40B4-BE49-F238E27FC236}">
                <a16:creationId xmlns:a16="http://schemas.microsoft.com/office/drawing/2014/main" id="{EC0A97D3-A77C-0F54-8A1E-57A81708AB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09" y="6119351"/>
            <a:ext cx="2908078" cy="743330"/>
          </a:xfrm>
          <a:prstGeom prst="rect">
            <a:avLst/>
          </a:prstGeom>
        </p:spPr>
      </p:pic>
      <p:sp>
        <p:nvSpPr>
          <p:cNvPr id="66" name="3D Acoustics of La Scala"/>
          <p:cNvSpPr txBox="1">
            <a:spLocks noGrp="1"/>
          </p:cNvSpPr>
          <p:nvPr>
            <p:ph type="title" idx="4294967295"/>
          </p:nvPr>
        </p:nvSpPr>
        <p:spPr>
          <a:xfrm>
            <a:off x="1631950" y="1273175"/>
            <a:ext cx="6858000" cy="504825"/>
          </a:xfrm>
          <a:prstGeom prst="rect">
            <a:avLst/>
          </a:prstGeom>
        </p:spPr>
        <p:txBody>
          <a:bodyPr anchor="t">
            <a:normAutofit fontScale="90000"/>
          </a:bodyPr>
          <a:lstStyle>
            <a:lvl1pPr defTabSz="859536">
              <a:lnSpc>
                <a:spcPct val="150000"/>
              </a:lnSpc>
              <a:spcBef>
                <a:spcPts val="1100"/>
              </a:spcBef>
              <a:defRPr sz="3008">
                <a:solidFill>
                  <a:srgbClr val="A50021"/>
                </a:solidFill>
              </a:defRPr>
            </a:lvl1pPr>
          </a:lstStyle>
          <a:p>
            <a:r>
              <a:t>3D Acoustics of La Scala</a:t>
            </a:r>
          </a:p>
        </p:txBody>
      </p:sp>
      <p:sp>
        <p:nvSpPr>
          <p:cNvPr id="67" name="(1) University of Roma Sapienza, Depart of Architecture, john.smith@uniroma1.it…"/>
          <p:cNvSpPr txBox="1">
            <a:spLocks noGrp="1"/>
          </p:cNvSpPr>
          <p:nvPr>
            <p:ph type="body" sz="quarter" idx="4294967295"/>
          </p:nvPr>
        </p:nvSpPr>
        <p:spPr>
          <a:xfrm>
            <a:off x="1754187" y="4041775"/>
            <a:ext cx="9144001" cy="1655763"/>
          </a:xfrm>
          <a:prstGeom prst="rect">
            <a:avLst/>
          </a:prstGeom>
        </p:spPr>
        <p:txBody>
          <a:bodyPr>
            <a:normAutofit/>
          </a:bodyPr>
          <a:lstStyle/>
          <a:p>
            <a:pPr>
              <a:defRPr sz="1800" b="1" baseline="30000"/>
            </a:pPr>
            <a:r>
              <a:t>(1) </a:t>
            </a:r>
            <a:r>
              <a:rPr b="0" baseline="0"/>
              <a:t>University of Roma Sapienza, Depart of Architecture, </a:t>
            </a:r>
            <a:r>
              <a:rPr b="0" u="sng" baseline="0">
                <a:solidFill>
                  <a:srgbClr val="CCCCFF"/>
                </a:solidFill>
                <a:uFill>
                  <a:solidFill>
                    <a:srgbClr val="CCCCFF"/>
                  </a:solidFill>
                </a:uFill>
                <a:hlinkClick r:id="rId3"/>
              </a:rPr>
              <a:t>john.smith@uniroma1.it</a:t>
            </a:r>
            <a:endParaRPr u="sng"/>
          </a:p>
          <a:p>
            <a:pPr>
              <a:defRPr sz="1800" b="1" baseline="30000"/>
            </a:pPr>
            <a:r>
              <a:t>(2) </a:t>
            </a:r>
            <a:r>
              <a:rPr b="0" baseline="0"/>
              <a:t>Massachusetts Inst of Technology, Depart of Engineering, </a:t>
            </a:r>
            <a:r>
              <a:rPr b="0" u="sng" baseline="0">
                <a:solidFill>
                  <a:srgbClr val="CCCCFF"/>
                </a:solidFill>
                <a:uFill>
                  <a:solidFill>
                    <a:srgbClr val="CCCCFF"/>
                  </a:solidFill>
                </a:uFill>
                <a:hlinkClick r:id="rId4"/>
              </a:rPr>
              <a:t>mark.white@mit.edu</a:t>
            </a:r>
            <a:r>
              <a:rPr b="0" baseline="0"/>
              <a:t> </a:t>
            </a:r>
          </a:p>
        </p:txBody>
      </p:sp>
      <p:sp>
        <p:nvSpPr>
          <p:cNvPr id="68" name="John Smith(1)…"/>
          <p:cNvSpPr txBox="1"/>
          <p:nvPr/>
        </p:nvSpPr>
        <p:spPr>
          <a:xfrm>
            <a:off x="1974532" y="2479675"/>
            <a:ext cx="8107998" cy="9937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342900" indent="-342900">
              <a:spcBef>
                <a:spcPts val="400"/>
              </a:spcBef>
              <a:defRPr sz="1800" b="1"/>
            </a:pPr>
            <a:r>
              <a:t>				John Smith</a:t>
            </a:r>
            <a:r>
              <a:rPr baseline="30000"/>
              <a:t>(1) </a:t>
            </a:r>
          </a:p>
          <a:p>
            <a:pPr marL="342900" indent="-342900">
              <a:spcBef>
                <a:spcPts val="400"/>
              </a:spcBef>
              <a:defRPr sz="1800"/>
            </a:pPr>
            <a:r>
              <a:t>				Mark White</a:t>
            </a:r>
            <a:r>
              <a:rPr b="1" baseline="30000"/>
              <a:t> (2)</a:t>
            </a:r>
          </a:p>
        </p:txBody>
      </p:sp>
      <p:pic>
        <p:nvPicPr>
          <p:cNvPr id="69" name="logo-desktop" descr="logo-desktop"/>
          <p:cNvPicPr>
            <a:picLocks noChangeAspect="1"/>
          </p:cNvPicPr>
          <p:nvPr/>
        </p:nvPicPr>
        <p:blipFill>
          <a:blip r:embed="rId5"/>
          <a:stretch>
            <a:fillRect/>
          </a:stretch>
        </p:blipFill>
        <p:spPr>
          <a:xfrm>
            <a:off x="9120187" y="985837"/>
            <a:ext cx="2352676" cy="1143001"/>
          </a:xfrm>
          <a:prstGeom prst="rect">
            <a:avLst/>
          </a:prstGeom>
          <a:ln w="12700">
            <a:miter lim="400000"/>
          </a:ln>
        </p:spPr>
      </p:pic>
      <p:pic>
        <p:nvPicPr>
          <p:cNvPr id="8" name="Picture 7" descr="A white background with black and red text&#10;&#10;AI-generated content may be incorrect.">
            <a:extLst>
              <a:ext uri="{FF2B5EF4-FFF2-40B4-BE49-F238E27FC236}">
                <a16:creationId xmlns:a16="http://schemas.microsoft.com/office/drawing/2014/main" id="{0340DA30-5EC1-CF19-D87B-77EB996967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2650" y="6114670"/>
            <a:ext cx="2380812" cy="743330"/>
          </a:xfrm>
          <a:prstGeom prst="rect">
            <a:avLst/>
          </a:prstGeom>
        </p:spPr>
      </p:pic>
      <p:pic>
        <p:nvPicPr>
          <p:cNvPr id="11" name="Picture 10" descr="A blue and black logo&#10;&#10;AI-generated content may be incorrect.">
            <a:extLst>
              <a:ext uri="{FF2B5EF4-FFF2-40B4-BE49-F238E27FC236}">
                <a16:creationId xmlns:a16="http://schemas.microsoft.com/office/drawing/2014/main" id="{F57E0347-AA60-2A0A-9172-D490D4DDEA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88819" y="6161006"/>
            <a:ext cx="820615" cy="650337"/>
          </a:xfrm>
          <a:prstGeom prst="rect">
            <a:avLst/>
          </a:prstGeom>
        </p:spPr>
      </p:pic>
      <p:pic>
        <p:nvPicPr>
          <p:cNvPr id="13" name="Picture 12" descr="A green and white sound waves&#10;&#10;AI-generated content may be incorrect.">
            <a:extLst>
              <a:ext uri="{FF2B5EF4-FFF2-40B4-BE49-F238E27FC236}">
                <a16:creationId xmlns:a16="http://schemas.microsoft.com/office/drawing/2014/main" id="{2F8805BC-2CE8-B73A-3E4B-174F6F88DC80}"/>
              </a:ext>
            </a:extLst>
          </p:cNvPr>
          <p:cNvPicPr>
            <a:picLocks noChangeAspect="1"/>
          </p:cNvPicPr>
          <p:nvPr/>
        </p:nvPicPr>
        <p:blipFill>
          <a:blip r:embed="rId7"/>
          <a:stretch>
            <a:fillRect/>
          </a:stretch>
        </p:blipFill>
        <p:spPr>
          <a:xfrm>
            <a:off x="360964" y="312826"/>
            <a:ext cx="1116658" cy="821382"/>
          </a:xfrm>
          <a:prstGeom prst="rect">
            <a:avLst/>
          </a:prstGeom>
        </p:spPr>
      </p:pic>
      <p:pic>
        <p:nvPicPr>
          <p:cNvPr id="15" name="Picture 14" descr="A black and red text&#10;&#10;AI-generated content may be incorrect.">
            <a:extLst>
              <a:ext uri="{FF2B5EF4-FFF2-40B4-BE49-F238E27FC236}">
                <a16:creationId xmlns:a16="http://schemas.microsoft.com/office/drawing/2014/main" id="{C48F9174-8499-C27A-2617-A808B065136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32044" y="6207888"/>
            <a:ext cx="766266" cy="574700"/>
          </a:xfrm>
          <a:prstGeom prst="rect">
            <a:avLst/>
          </a:prstGeom>
        </p:spPr>
      </p:pic>
      <p:pic>
        <p:nvPicPr>
          <p:cNvPr id="17" name="Picture 16" descr="A green triangle with white text&#10;&#10;AI-generated content may be incorrect.">
            <a:extLst>
              <a:ext uri="{FF2B5EF4-FFF2-40B4-BE49-F238E27FC236}">
                <a16:creationId xmlns:a16="http://schemas.microsoft.com/office/drawing/2014/main" id="{F6720EAC-A3BC-BFCB-8B4B-212A39626CF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1130" y="6207888"/>
            <a:ext cx="534189" cy="534189"/>
          </a:xfrm>
          <a:prstGeom prst="rect">
            <a:avLst/>
          </a:prstGeom>
        </p:spPr>
      </p:pic>
      <p:pic>
        <p:nvPicPr>
          <p:cNvPr id="19" name="Picture 18" descr="A logo for an engineering society&#10;&#10;AI-generated content may be incorrect.">
            <a:extLst>
              <a:ext uri="{FF2B5EF4-FFF2-40B4-BE49-F238E27FC236}">
                <a16:creationId xmlns:a16="http://schemas.microsoft.com/office/drawing/2014/main" id="{1B1243F1-7B2F-646D-5A84-8024935A1F8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854430" y="6218278"/>
            <a:ext cx="1128619" cy="564310"/>
          </a:xfrm>
          <a:prstGeom prst="rect">
            <a:avLst/>
          </a:prstGeom>
        </p:spPr>
      </p:pic>
      <p:pic>
        <p:nvPicPr>
          <p:cNvPr id="21" name="Picture 20" descr="A green and red logo&#10;&#10;AI-generated content may be incorrect.">
            <a:extLst>
              <a:ext uri="{FF2B5EF4-FFF2-40B4-BE49-F238E27FC236}">
                <a16:creationId xmlns:a16="http://schemas.microsoft.com/office/drawing/2014/main" id="{7CDBEA6D-7720-9786-F4B1-E316348061D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561796" y="6246701"/>
            <a:ext cx="444251" cy="516442"/>
          </a:xfrm>
          <a:prstGeom prst="rect">
            <a:avLst/>
          </a:prstGeom>
        </p:spPr>
      </p:pic>
      <p:pic>
        <p:nvPicPr>
          <p:cNvPr id="23" name="Picture 22" descr="A black and grey text&#10;&#10;AI-generated content may be incorrect.">
            <a:extLst>
              <a:ext uri="{FF2B5EF4-FFF2-40B4-BE49-F238E27FC236}">
                <a16:creationId xmlns:a16="http://schemas.microsoft.com/office/drawing/2014/main" id="{F25C2BAD-4536-C1B7-EA7E-30859BD84A4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166842" y="6391523"/>
            <a:ext cx="1374529" cy="226797"/>
          </a:xfrm>
          <a:prstGeom prst="rect">
            <a:avLst/>
          </a:prstGeom>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Introduction…"/>
          <p:cNvSpPr txBox="1"/>
          <p:nvPr/>
        </p:nvSpPr>
        <p:spPr>
          <a:xfrm>
            <a:off x="1618694" y="2220912"/>
            <a:ext cx="8087361" cy="22165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342900" indent="-342900">
              <a:spcBef>
                <a:spcPts val="400"/>
              </a:spcBef>
              <a:defRPr sz="1400" b="1"/>
            </a:pPr>
            <a:endParaRPr/>
          </a:p>
          <a:p>
            <a:pPr marL="742950" lvl="1" indent="-285750">
              <a:spcBef>
                <a:spcPts val="400"/>
              </a:spcBef>
              <a:buClr>
                <a:srgbClr val="004C80"/>
              </a:buClr>
              <a:buSzPct val="85000"/>
              <a:buChar char="▪"/>
              <a:defRPr sz="1800"/>
            </a:pPr>
            <a:r>
              <a:t>Introduction</a:t>
            </a:r>
          </a:p>
          <a:p>
            <a:pPr marL="742950" lvl="1" indent="-285750">
              <a:spcBef>
                <a:spcPts val="400"/>
              </a:spcBef>
              <a:buClr>
                <a:srgbClr val="004C80"/>
              </a:buClr>
              <a:buSzPct val="85000"/>
              <a:buChar char="▪"/>
              <a:defRPr sz="1800"/>
            </a:pPr>
            <a:r>
              <a:t>Material</a:t>
            </a:r>
          </a:p>
          <a:p>
            <a:pPr marL="742950" lvl="1" indent="-285750">
              <a:spcBef>
                <a:spcPts val="400"/>
              </a:spcBef>
              <a:buClr>
                <a:srgbClr val="004C80"/>
              </a:buClr>
              <a:buSzPct val="85000"/>
              <a:buChar char="▪"/>
              <a:defRPr sz="1800"/>
            </a:pPr>
            <a:r>
              <a:t>Theory</a:t>
            </a:r>
          </a:p>
          <a:p>
            <a:pPr marL="742950" lvl="1" indent="-285750">
              <a:spcBef>
                <a:spcPts val="400"/>
              </a:spcBef>
              <a:buClr>
                <a:srgbClr val="004C80"/>
              </a:buClr>
              <a:buSzPct val="85000"/>
              <a:buChar char="▪"/>
              <a:defRPr sz="1800"/>
            </a:pPr>
            <a:r>
              <a:t>Experiments </a:t>
            </a:r>
          </a:p>
          <a:p>
            <a:pPr marL="742950" lvl="1" indent="-285750">
              <a:spcBef>
                <a:spcPts val="400"/>
              </a:spcBef>
              <a:buClr>
                <a:srgbClr val="004C80"/>
              </a:buClr>
              <a:buSzPct val="85000"/>
              <a:buChar char="▪"/>
              <a:defRPr sz="1800"/>
            </a:pPr>
            <a:r>
              <a:t>Results</a:t>
            </a:r>
          </a:p>
          <a:p>
            <a:pPr marL="742950" lvl="1" indent="-285750">
              <a:spcBef>
                <a:spcPts val="400"/>
              </a:spcBef>
              <a:buClr>
                <a:srgbClr val="004C80"/>
              </a:buClr>
              <a:buSzPct val="85000"/>
              <a:buChar char="▪"/>
              <a:defRPr sz="1800"/>
            </a:pPr>
            <a:r>
              <a:t>Conclusion</a:t>
            </a:r>
          </a:p>
        </p:txBody>
      </p:sp>
      <p:grpSp>
        <p:nvGrpSpPr>
          <p:cNvPr id="74" name="Group"/>
          <p:cNvGrpSpPr/>
          <p:nvPr/>
        </p:nvGrpSpPr>
        <p:grpSpPr>
          <a:xfrm>
            <a:off x="6252924" y="1717675"/>
            <a:ext cx="4249739" cy="1325712"/>
            <a:chOff x="0" y="0"/>
            <a:chExt cx="4249737" cy="1325711"/>
          </a:xfrm>
        </p:grpSpPr>
        <p:sp>
          <p:nvSpPr>
            <p:cNvPr id="72" name="Rounded Rectangle"/>
            <p:cNvSpPr/>
            <p:nvPr/>
          </p:nvSpPr>
          <p:spPr>
            <a:xfrm>
              <a:off x="0" y="0"/>
              <a:ext cx="4249738" cy="1325712"/>
            </a:xfrm>
            <a:prstGeom prst="roundRect">
              <a:avLst>
                <a:gd name="adj" fmla="val 9021"/>
              </a:avLst>
            </a:prstGeom>
            <a:gradFill flip="none" rotWithShape="1">
              <a:gsLst>
                <a:gs pos="0">
                  <a:srgbClr val="EDEDED"/>
                </a:gs>
                <a:gs pos="64999">
                  <a:srgbClr val="D0D0D0"/>
                </a:gs>
                <a:gs pos="100000">
                  <a:srgbClr val="BCBCBC"/>
                </a:gs>
              </a:gsLst>
              <a:lin ang="5400000" scaled="0"/>
            </a:gradFill>
            <a:ln w="9525" cap="flat">
              <a:solidFill>
                <a:srgbClr val="000000"/>
              </a:solidFill>
              <a:prstDash val="solid"/>
              <a:round/>
            </a:ln>
            <a:effectLst>
              <a:outerShdw blurRad="38100" dist="20000" dir="5400000" rotWithShape="0">
                <a:srgbClr val="000000">
                  <a:alpha val="37998"/>
                </a:srgbClr>
              </a:outerShdw>
            </a:effectLst>
          </p:spPr>
          <p:txBody>
            <a:bodyPr wrap="square" lIns="45719" tIns="45719" rIns="45719" bIns="45719" numCol="1" anchor="t">
              <a:noAutofit/>
            </a:bodyPr>
            <a:lstStyle/>
            <a:p>
              <a:pPr>
                <a:defRPr sz="1600"/>
              </a:pPr>
              <a:endParaRPr/>
            </a:p>
          </p:txBody>
        </p:sp>
        <p:sp>
          <p:nvSpPr>
            <p:cNvPr id="73" name="The LOGO in the first page should be the LOGO of the Organisation of the Presenter, the other logos only needed to be inserted on the first slide.  Please note this is not compulsory, we simply request it."/>
            <p:cNvSpPr/>
            <p:nvPr/>
          </p:nvSpPr>
          <p:spPr>
            <a:xfrm>
              <a:off x="39776" y="39776"/>
              <a:ext cx="4103858"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1600"/>
              </a:lvl1pPr>
            </a:lstStyle>
            <a:p>
              <a:r>
                <a:t>The LOGO in the first page should be the LOGO of the Organisation of the Presenter, the other logos only needed to be inserted on the first slide.  Please note this is not compulsory, we simply request it.</a:t>
              </a:r>
            </a:p>
          </p:txBody>
        </p:sp>
      </p:grpSp>
      <p:sp>
        <p:nvSpPr>
          <p:cNvPr id="75" name="Line"/>
          <p:cNvSpPr/>
          <p:nvPr/>
        </p:nvSpPr>
        <p:spPr>
          <a:xfrm rot="10800000" flipH="1">
            <a:off x="4381262" y="2076450"/>
            <a:ext cx="1871663" cy="6778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ln w="25400">
            <a:solidFill>
              <a:srgbClr val="000000"/>
            </a:solidFill>
            <a:tailEnd type="triangle"/>
          </a:ln>
          <a:effectLst>
            <a:outerShdw blurRad="38100" dist="20000" dir="5400000" rotWithShape="0">
              <a:srgbClr val="000000">
                <a:alpha val="37998"/>
              </a:srgbClr>
            </a:outerShdw>
          </a:effectLst>
        </p:spPr>
        <p:txBody>
          <a:bodyPr lIns="45719" rIns="45719"/>
          <a:lstStyle/>
          <a:p>
            <a:endParaRPr/>
          </a:p>
        </p:txBody>
      </p:sp>
      <p:sp>
        <p:nvSpPr>
          <p:cNvPr id="76" name="Line"/>
          <p:cNvSpPr/>
          <p:nvPr/>
        </p:nvSpPr>
        <p:spPr>
          <a:xfrm>
            <a:off x="3660537" y="3881440"/>
            <a:ext cx="2592388" cy="60166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800" y="21600"/>
                </a:lnTo>
                <a:lnTo>
                  <a:pt x="10800" y="0"/>
                </a:lnTo>
                <a:lnTo>
                  <a:pt x="21600" y="0"/>
                </a:lnTo>
              </a:path>
            </a:pathLst>
          </a:custGeom>
          <a:ln w="25400">
            <a:solidFill>
              <a:srgbClr val="000000"/>
            </a:solidFill>
            <a:tailEnd type="triangle"/>
          </a:ln>
          <a:effectLst>
            <a:outerShdw blurRad="38100" dist="20000" dir="5400000" rotWithShape="0">
              <a:srgbClr val="000000">
                <a:alpha val="37998"/>
              </a:srgbClr>
            </a:outerShdw>
          </a:effectLst>
        </p:spPr>
        <p:txBody>
          <a:bodyPr lIns="45719" rIns="45719"/>
          <a:lstStyle/>
          <a:p>
            <a:endParaRPr/>
          </a:p>
        </p:txBody>
      </p:sp>
      <p:grpSp>
        <p:nvGrpSpPr>
          <p:cNvPr id="79" name="Group"/>
          <p:cNvGrpSpPr/>
          <p:nvPr/>
        </p:nvGrpSpPr>
        <p:grpSpPr>
          <a:xfrm>
            <a:off x="6252130" y="3294399"/>
            <a:ext cx="4321176" cy="1079501"/>
            <a:chOff x="0" y="504964"/>
            <a:chExt cx="4321175" cy="1079500"/>
          </a:xfrm>
        </p:grpSpPr>
        <p:sp>
          <p:nvSpPr>
            <p:cNvPr id="77" name="Rounded Rectangle"/>
            <p:cNvSpPr/>
            <p:nvPr/>
          </p:nvSpPr>
          <p:spPr>
            <a:xfrm>
              <a:off x="0" y="504964"/>
              <a:ext cx="4321175" cy="1079501"/>
            </a:xfrm>
            <a:prstGeom prst="roundRect">
              <a:avLst>
                <a:gd name="adj" fmla="val 16667"/>
              </a:avLst>
            </a:prstGeom>
            <a:gradFill flip="none" rotWithShape="1">
              <a:gsLst>
                <a:gs pos="0">
                  <a:srgbClr val="EDEDED"/>
                </a:gs>
                <a:gs pos="64999">
                  <a:srgbClr val="D0D0D0"/>
                </a:gs>
                <a:gs pos="100000">
                  <a:srgbClr val="BCBCBC"/>
                </a:gs>
              </a:gsLst>
              <a:lin ang="5400000" scaled="0"/>
            </a:gradFill>
            <a:ln w="9525" cap="flat">
              <a:solidFill>
                <a:srgbClr val="000000"/>
              </a:solidFill>
              <a:prstDash val="solid"/>
              <a:round/>
            </a:ln>
            <a:effectLst>
              <a:outerShdw blurRad="38100" dist="20000" dir="5400000" rotWithShape="0">
                <a:srgbClr val="000000">
                  <a:alpha val="37998"/>
                </a:srgbClr>
              </a:outerShdw>
            </a:effectLst>
          </p:spPr>
          <p:txBody>
            <a:bodyPr wrap="square" lIns="45719" tIns="45719" rIns="45719" bIns="45719" numCol="1" anchor="t">
              <a:noAutofit/>
            </a:bodyPr>
            <a:lstStyle/>
            <a:p>
              <a:pPr>
                <a:defRPr sz="1600"/>
              </a:pPr>
              <a:endParaRPr/>
            </a:p>
          </p:txBody>
        </p:sp>
        <p:sp>
          <p:nvSpPr>
            <p:cNvPr id="78" name="This is an example of the presentation. You are free to prepare the contents, preferably using the same fonts"/>
            <p:cNvSpPr txBox="1"/>
            <p:nvPr/>
          </p:nvSpPr>
          <p:spPr>
            <a:xfrm>
              <a:off x="57437" y="705138"/>
              <a:ext cx="4206301" cy="67915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1600"/>
              </a:lvl1pPr>
            </a:lstStyle>
            <a:p>
              <a:r>
                <a:t>This is an example of the presentation. You are free to prepare the contents, preferably using the same fonts </a:t>
              </a:r>
            </a:p>
          </p:txBody>
        </p:sp>
      </p:grpSp>
    </p:spTree>
  </p:cSld>
  <p:clrMapOvr>
    <a:masterClrMapping/>
  </p:clrMapOvr>
  <p:transition spd="med"/>
</p:sld>
</file>

<file path=ppt/theme/theme1.xml><?xml version="1.0" encoding="utf-8"?>
<a:theme xmlns:a="http://schemas.openxmlformats.org/drawingml/2006/main" name="Struttura predefinita">
  <a:themeElements>
    <a:clrScheme name="Struttura predefinita">
      <a:dk1>
        <a:srgbClr val="000000"/>
      </a:dk1>
      <a:lt1>
        <a:srgbClr val="FFFFFF"/>
      </a:lt1>
      <a:dk2>
        <a:srgbClr val="A7A7A7"/>
      </a:dk2>
      <a:lt2>
        <a:srgbClr val="535353"/>
      </a:lt2>
      <a:accent1>
        <a:srgbClr val="00CC99"/>
      </a:accent1>
      <a:accent2>
        <a:srgbClr val="3333CC"/>
      </a:accent2>
      <a:accent3>
        <a:srgbClr val="9BBB59"/>
      </a:accent3>
      <a:accent4>
        <a:srgbClr val="8064A2"/>
      </a:accent4>
      <a:accent5>
        <a:srgbClr val="4BACC6"/>
      </a:accent5>
      <a:accent6>
        <a:srgbClr val="F79646"/>
      </a:accent6>
      <a:hlink>
        <a:srgbClr val="0000FF"/>
      </a:hlink>
      <a:folHlink>
        <a:srgbClr val="FF00FF"/>
      </a:folHlink>
    </a:clrScheme>
    <a:fontScheme name="Struttura predefinita">
      <a:majorFont>
        <a:latin typeface="Helvetica"/>
        <a:ea typeface="Helvetica"/>
        <a:cs typeface="Helvetica"/>
      </a:majorFont>
      <a:minorFont>
        <a:latin typeface="Times Roman"/>
        <a:ea typeface="Times Roman"/>
        <a:cs typeface="Times Roman"/>
      </a:minorFont>
    </a:fontScheme>
    <a:fmtScheme name="Struttura predefinit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Struttura predefinita">
  <a:themeElements>
    <a:clrScheme name="Struttura predefinita">
      <a:dk1>
        <a:srgbClr val="000000"/>
      </a:dk1>
      <a:lt1>
        <a:srgbClr val="FFFFFF"/>
      </a:lt1>
      <a:dk2>
        <a:srgbClr val="A7A7A7"/>
      </a:dk2>
      <a:lt2>
        <a:srgbClr val="535353"/>
      </a:lt2>
      <a:accent1>
        <a:srgbClr val="00CC99"/>
      </a:accent1>
      <a:accent2>
        <a:srgbClr val="3333CC"/>
      </a:accent2>
      <a:accent3>
        <a:srgbClr val="9BBB59"/>
      </a:accent3>
      <a:accent4>
        <a:srgbClr val="8064A2"/>
      </a:accent4>
      <a:accent5>
        <a:srgbClr val="4BACC6"/>
      </a:accent5>
      <a:accent6>
        <a:srgbClr val="F79646"/>
      </a:accent6>
      <a:hlink>
        <a:srgbClr val="0000FF"/>
      </a:hlink>
      <a:folHlink>
        <a:srgbClr val="FF00FF"/>
      </a:folHlink>
    </a:clrScheme>
    <a:fontScheme name="Struttura predefinita">
      <a:majorFont>
        <a:latin typeface="Helvetica"/>
        <a:ea typeface="Helvetica"/>
        <a:cs typeface="Helvetica"/>
      </a:majorFont>
      <a:minorFont>
        <a:latin typeface="Times Roman"/>
        <a:ea typeface="Times Roman"/>
        <a:cs typeface="Times Roman"/>
      </a:minorFont>
    </a:fontScheme>
    <a:fmtScheme name="Struttura predefinit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16</TotalTime>
  <Words>130</Words>
  <Application>Microsoft Macintosh PowerPoint</Application>
  <PresentationFormat>Widescreen</PresentationFormat>
  <Paragraphs>14</Paragraphs>
  <Slides>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Times Roman</vt:lpstr>
      <vt:lpstr>Struttura predefinita</vt:lpstr>
      <vt:lpstr>3D Acoustics of La Scala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Jakoba van Tonder</cp:lastModifiedBy>
  <cp:revision>4</cp:revision>
  <dcterms:modified xsi:type="dcterms:W3CDTF">2025-08-04T13:01:24Z</dcterms:modified>
</cp:coreProperties>
</file>