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compatMode="1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0" r:id="rId2"/>
  </p:sldIdLst>
  <p:sldSz cx="30275213" cy="42803763"/>
  <p:notesSz cx="7099300" cy="10234613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10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2087563" indent="-1630363" algn="l" rtl="0" eaLnBrk="0" fontAlgn="base" hangingPunct="0">
      <a:spcBef>
        <a:spcPct val="0"/>
      </a:spcBef>
      <a:spcAft>
        <a:spcPct val="0"/>
      </a:spcAft>
      <a:defRPr sz="10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4175125" indent="-3260725" algn="l" rtl="0" eaLnBrk="0" fontAlgn="base" hangingPunct="0">
      <a:spcBef>
        <a:spcPct val="0"/>
      </a:spcBef>
      <a:spcAft>
        <a:spcPct val="0"/>
      </a:spcAft>
      <a:defRPr sz="10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6262688" indent="-4891088" algn="l" rtl="0" eaLnBrk="0" fontAlgn="base" hangingPunct="0">
      <a:spcBef>
        <a:spcPct val="0"/>
      </a:spcBef>
      <a:spcAft>
        <a:spcPct val="0"/>
      </a:spcAft>
      <a:defRPr sz="10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8350250" indent="-6521450" algn="l" rtl="0" eaLnBrk="0" fontAlgn="base" hangingPunct="0">
      <a:spcBef>
        <a:spcPct val="0"/>
      </a:spcBef>
      <a:spcAft>
        <a:spcPct val="0"/>
      </a:spcAft>
      <a:defRPr sz="10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0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0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0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0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2">
          <p15:clr>
            <a:srgbClr val="A4A3A4"/>
          </p15:clr>
        </p15:guide>
        <p15:guide id="2" pos="95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mberto Tronchi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07" autoAdjust="0"/>
    <p:restoredTop sz="96654"/>
  </p:normalViewPr>
  <p:slideViewPr>
    <p:cSldViewPr>
      <p:cViewPr varScale="1">
        <p:scale>
          <a:sx n="22" d="100"/>
          <a:sy n="22" d="100"/>
        </p:scale>
        <p:origin x="5184" y="320"/>
      </p:cViewPr>
      <p:guideLst>
        <p:guide orient="horz" pos="13482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16"/>
    </p:cViewPr>
  </p:sorterViewPr>
  <p:notesViewPr>
    <p:cSldViewPr>
      <p:cViewPr varScale="1">
        <p:scale>
          <a:sx n="55" d="100"/>
          <a:sy n="55" d="100"/>
        </p:scale>
        <p:origin x="-1800" y="-84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05F4F9C5-B94B-44CE-10D8-5C87DA1F058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anose="02020603050405020304" pitchFamily="18" charset="0"/>
              </a:defRPr>
            </a:lvl1pPr>
          </a:lstStyle>
          <a:p>
            <a:pPr>
              <a:defRPr/>
            </a:pPr>
            <a:endParaRPr lang="it-IT" altLang="zh-CN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1BDFA58-EBAE-FD44-5E7D-AC680667CD2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anose="02020603050405020304" pitchFamily="18" charset="0"/>
              </a:defRPr>
            </a:lvl1pPr>
          </a:lstStyle>
          <a:p>
            <a:pPr>
              <a:defRPr/>
            </a:pPr>
            <a:endParaRPr lang="it-IT" altLang="zh-CN"/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BC1EF3E3-3715-F3C8-9CCC-23321B08A0AE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anose="02020603050405020304" pitchFamily="18" charset="0"/>
              </a:defRPr>
            </a:lvl1pPr>
          </a:lstStyle>
          <a:p>
            <a:pPr>
              <a:defRPr/>
            </a:pPr>
            <a:endParaRPr lang="it-IT" altLang="zh-CN"/>
          </a:p>
        </p:txBody>
      </p:sp>
      <p:sp>
        <p:nvSpPr>
          <p:cNvPr id="12293" name="Rectangle 5">
            <a:extLst>
              <a:ext uri="{FF2B5EF4-FFF2-40B4-BE49-F238E27FC236}">
                <a16:creationId xmlns:a16="http://schemas.microsoft.com/office/drawing/2014/main" id="{E6602C2E-C023-F086-2CC7-CD90FA993CA4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anose="02020603050405020304" pitchFamily="18" charset="0"/>
              </a:defRPr>
            </a:lvl1pPr>
          </a:lstStyle>
          <a:p>
            <a:pPr>
              <a:defRPr/>
            </a:pPr>
            <a:fld id="{F918424D-F2D5-5D45-9D10-A11CD32A9ED0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13B6E612-9CE8-7206-E472-3B29DFDBF45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anose="02020603050405020304" pitchFamily="18" charset="0"/>
              </a:defRPr>
            </a:lvl1pPr>
          </a:lstStyle>
          <a:p>
            <a:pPr>
              <a:defRPr/>
            </a:pPr>
            <a:endParaRPr lang="it-IT" altLang="zh-CN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B604C49C-2158-8A66-6884-11112D6282E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anose="02020603050405020304" pitchFamily="18" charset="0"/>
              </a:defRPr>
            </a:lvl1pPr>
          </a:lstStyle>
          <a:p>
            <a:pPr>
              <a:defRPr/>
            </a:pPr>
            <a:endParaRPr lang="it-IT" altLang="zh-CN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43EA6C72-B93A-2CC9-96F2-5B8C4D9EEEC1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92338" y="768350"/>
            <a:ext cx="2714625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73289FE8-F1E5-FAF4-ACCD-D2BD79FF852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2513"/>
            <a:ext cx="5207000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EF1F4726-2275-311D-3291-6536D62FDFA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anose="02020603050405020304" pitchFamily="18" charset="0"/>
              </a:defRPr>
            </a:lvl1pPr>
          </a:lstStyle>
          <a:p>
            <a:pPr>
              <a:defRPr/>
            </a:pPr>
            <a:endParaRPr lang="it-IT" altLang="zh-CN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F4AA4A52-A807-6F4F-A26F-D0D68EF712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anose="02020603050405020304" pitchFamily="18" charset="0"/>
              </a:defRPr>
            </a:lvl1pPr>
          </a:lstStyle>
          <a:p>
            <a:pPr>
              <a:defRPr/>
            </a:pPr>
            <a:fld id="{74735891-3558-9547-8D84-2B7A510816B7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5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2087563" algn="l" rtl="0" eaLnBrk="0" fontAlgn="base" hangingPunct="0">
      <a:spcBef>
        <a:spcPct val="30000"/>
      </a:spcBef>
      <a:spcAft>
        <a:spcPct val="0"/>
      </a:spcAft>
      <a:defRPr sz="5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4175125" algn="l" rtl="0" eaLnBrk="0" fontAlgn="base" hangingPunct="0">
      <a:spcBef>
        <a:spcPct val="30000"/>
      </a:spcBef>
      <a:spcAft>
        <a:spcPct val="0"/>
      </a:spcAft>
      <a:defRPr sz="5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6262688" algn="l" rtl="0" eaLnBrk="0" fontAlgn="base" hangingPunct="0">
      <a:spcBef>
        <a:spcPct val="30000"/>
      </a:spcBef>
      <a:spcAft>
        <a:spcPct val="0"/>
      </a:spcAft>
      <a:defRPr sz="5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8350250" algn="l" rtl="0" eaLnBrk="0" fontAlgn="base" hangingPunct="0">
      <a:spcBef>
        <a:spcPct val="30000"/>
      </a:spcBef>
      <a:spcAft>
        <a:spcPct val="0"/>
      </a:spcAft>
      <a:defRPr sz="5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10439705" algn="l" defTabSz="4175882" rtl="0" eaLnBrk="1" latinLnBrk="0" hangingPunct="1">
      <a:defRPr sz="5480" kern="1200">
        <a:solidFill>
          <a:schemeClr val="tx1"/>
        </a:solidFill>
        <a:latin typeface="+mn-lt"/>
        <a:ea typeface="+mn-ea"/>
        <a:cs typeface="+mn-cs"/>
      </a:defRPr>
    </a:lvl6pPr>
    <a:lvl7pPr marL="12527646" algn="l" defTabSz="4175882" rtl="0" eaLnBrk="1" latinLnBrk="0" hangingPunct="1">
      <a:defRPr sz="5480" kern="1200">
        <a:solidFill>
          <a:schemeClr val="tx1"/>
        </a:solidFill>
        <a:latin typeface="+mn-lt"/>
        <a:ea typeface="+mn-ea"/>
        <a:cs typeface="+mn-cs"/>
      </a:defRPr>
    </a:lvl7pPr>
    <a:lvl8pPr marL="14615587" algn="l" defTabSz="4175882" rtl="0" eaLnBrk="1" latinLnBrk="0" hangingPunct="1">
      <a:defRPr sz="5480" kern="1200">
        <a:solidFill>
          <a:schemeClr val="tx1"/>
        </a:solidFill>
        <a:latin typeface="+mn-lt"/>
        <a:ea typeface="+mn-ea"/>
        <a:cs typeface="+mn-cs"/>
      </a:defRPr>
    </a:lvl8pPr>
    <a:lvl9pPr marL="16703528" algn="l" defTabSz="4175882" rtl="0" eaLnBrk="1" latinLnBrk="0" hangingPunct="1">
      <a:defRPr sz="54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egnaposto immagine diapositiva 1">
            <a:extLst>
              <a:ext uri="{FF2B5EF4-FFF2-40B4-BE49-F238E27FC236}">
                <a16:creationId xmlns:a16="http://schemas.microsoft.com/office/drawing/2014/main" id="{0956C05A-F220-2675-EC2D-B42647384E5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Segnaposto note 2">
            <a:extLst>
              <a:ext uri="{FF2B5EF4-FFF2-40B4-BE49-F238E27FC236}">
                <a16:creationId xmlns:a16="http://schemas.microsoft.com/office/drawing/2014/main" id="{3DB27B86-97D2-A92E-B77A-7DD6866C82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endParaRPr lang="it-IT" altLang="en-US" sz="5480"/>
          </a:p>
        </p:txBody>
      </p:sp>
      <p:sp>
        <p:nvSpPr>
          <p:cNvPr id="6147" name="Segnaposto piè di pagina 4">
            <a:extLst>
              <a:ext uri="{FF2B5EF4-FFF2-40B4-BE49-F238E27FC236}">
                <a16:creationId xmlns:a16="http://schemas.microsoft.com/office/drawing/2014/main" id="{47923D21-2143-38D2-BDE2-F6156AB1448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5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30000"/>
              </a:spcBef>
              <a:defRPr sz="5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30000"/>
              </a:spcBef>
              <a:defRPr sz="5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30000"/>
              </a:spcBef>
              <a:defRPr sz="5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30000"/>
              </a:spcBef>
              <a:defRPr sz="5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it-IT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170EC30-F32A-94B1-C490-E54DFC2D98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1DBF15F-626C-DCFA-4ACB-00A1F77D1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A7889AC-0B72-8F58-81E9-0C95400FE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619075" y="950913"/>
            <a:ext cx="4508500" cy="15255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84FEC7C9-90E8-EB4B-B23E-6F6BAE5EF3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687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8D005E0-1025-1E01-7F10-CCBB6AAD6DB6}"/>
              </a:ext>
            </a:extLst>
          </p:cNvPr>
          <p:cNvSpPr/>
          <p:nvPr userDrawn="1"/>
        </p:nvSpPr>
        <p:spPr bwMode="auto">
          <a:xfrm>
            <a:off x="-271463" y="39619238"/>
            <a:ext cx="30675263" cy="31845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>
              <a:spcBef>
                <a:spcPct val="20000"/>
              </a:spcBef>
              <a:defRPr/>
            </a:pPr>
            <a:endParaRPr lang="it-IT" altLang="zh-CN" sz="2400">
              <a:ea typeface="宋体" panose="02010600030101010101" pitchFamily="2" charset="-122"/>
            </a:endParaRPr>
          </a:p>
        </p:txBody>
      </p:sp>
      <p:pic>
        <p:nvPicPr>
          <p:cNvPr id="1027" name="Picture 13" descr="https://www.i3da.eu/wp-content/uploads/2020/09/LogoVerticaleTrasparente-1024x1024.png">
            <a:extLst>
              <a:ext uri="{FF2B5EF4-FFF2-40B4-BE49-F238E27FC236}">
                <a16:creationId xmlns:a16="http://schemas.microsoft.com/office/drawing/2014/main" id="{5AFE85C4-5CBC-FA91-1AF6-1EF1CE444EC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175" y="40771763"/>
            <a:ext cx="1624013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15" descr="https://www.i3da.eu/wp-content/uploads/2020/06/apertura-evento-aes-italia-300x150.png">
            <a:extLst>
              <a:ext uri="{FF2B5EF4-FFF2-40B4-BE49-F238E27FC236}">
                <a16:creationId xmlns:a16="http://schemas.microsoft.com/office/drawing/2014/main" id="{26B2A89B-12CF-8823-AED1-720C7EE4ACF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6638" y="40509825"/>
            <a:ext cx="3527425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15" descr="I3DA 2023 International Conference">
            <a:extLst>
              <a:ext uri="{FF2B5EF4-FFF2-40B4-BE49-F238E27FC236}">
                <a16:creationId xmlns:a16="http://schemas.microsoft.com/office/drawing/2014/main" id="{217483C0-99BE-A599-73CB-0E4F4B24A8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40033575"/>
            <a:ext cx="5472113" cy="289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17" descr="reality labs research">
            <a:extLst>
              <a:ext uri="{FF2B5EF4-FFF2-40B4-BE49-F238E27FC236}">
                <a16:creationId xmlns:a16="http://schemas.microsoft.com/office/drawing/2014/main" id="{5E66AD3D-5654-4A58-26E8-3CAA2AD5CB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0463" y="39101713"/>
            <a:ext cx="4764087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22">
            <a:extLst>
              <a:ext uri="{FF2B5EF4-FFF2-40B4-BE49-F238E27FC236}">
                <a16:creationId xmlns:a16="http://schemas.microsoft.com/office/drawing/2014/main" id="{2AE858E2-3487-85CD-9DBE-4576CAED259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6588" y="40031988"/>
            <a:ext cx="2860675" cy="277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5" descr="I3DA 2023 International Conference">
            <a:extLst>
              <a:ext uri="{FF2B5EF4-FFF2-40B4-BE49-F238E27FC236}">
                <a16:creationId xmlns:a16="http://schemas.microsoft.com/office/drawing/2014/main" id="{E8417CF5-ABB3-20A2-4FE9-0784A149ED3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8" y="158750"/>
            <a:ext cx="67976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Immagine 1" descr="LOGO DIP">
            <a:extLst>
              <a:ext uri="{FF2B5EF4-FFF2-40B4-BE49-F238E27FC236}">
                <a16:creationId xmlns:a16="http://schemas.microsoft.com/office/drawing/2014/main" id="{89D7B554-AABF-2597-CE39-6BABCD90540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0150" y="303213"/>
            <a:ext cx="9756775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7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F6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F6E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F6E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F6E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F6E"/>
          </a:solidFill>
          <a:latin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F6E"/>
          </a:solidFill>
          <a:latin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F6E"/>
          </a:solidFill>
          <a:latin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F6E"/>
          </a:solidFill>
          <a:latin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F6E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C80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4D82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4C80"/>
        </a:buClr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Minion Web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Minion Web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Minion Web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Minion Web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Minion Web" pitchFamily="18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eg"/><Relationship Id="rId3" Type="http://schemas.openxmlformats.org/officeDocument/2006/relationships/hyperlink" Target="mailto:antonella.bevilacqua@unipr.it" TargetMode="External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xxx@xxx.com" TargetMode="External"/><Relationship Id="rId11" Type="http://schemas.openxmlformats.org/officeDocument/2006/relationships/image" Target="../media/image11.png"/><Relationship Id="rId5" Type="http://schemas.openxmlformats.org/officeDocument/2006/relationships/hyperlink" Target="mailto:gtentoni@csaricerche.com" TargetMode="External"/><Relationship Id="rId15" Type="http://schemas.openxmlformats.org/officeDocument/2006/relationships/image" Target="../media/image15.jpeg"/><Relationship Id="rId10" Type="http://schemas.openxmlformats.org/officeDocument/2006/relationships/image" Target="../media/image10.png"/><Relationship Id="rId4" Type="http://schemas.openxmlformats.org/officeDocument/2006/relationships/hyperlink" Target="mailto:xxx@" TargetMode="External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itolo 1">
            <a:extLst>
              <a:ext uri="{FF2B5EF4-FFF2-40B4-BE49-F238E27FC236}">
                <a16:creationId xmlns:a16="http://schemas.microsoft.com/office/drawing/2014/main" id="{5A40CA26-0197-CF29-71A9-4B5EC9B20C16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920875" y="3400425"/>
            <a:ext cx="26538238" cy="146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lnSpc>
                <a:spcPct val="150000"/>
              </a:lnSpc>
              <a:spcBef>
                <a:spcPts val="1200"/>
              </a:spcBef>
            </a:pPr>
            <a:r>
              <a:rPr lang="en-US" altLang="en-US" sz="5400">
                <a:solidFill>
                  <a:srgbClr val="A50021"/>
                </a:solidFill>
              </a:rPr>
              <a:t>Title Here</a:t>
            </a:r>
            <a:endParaRPr lang="it-IT" altLang="en-US" sz="5400">
              <a:solidFill>
                <a:srgbClr val="3333FF"/>
              </a:solidFill>
            </a:endParaRPr>
          </a:p>
        </p:txBody>
      </p:sp>
      <p:sp>
        <p:nvSpPr>
          <p:cNvPr id="5122" name="Rectangle 6">
            <a:extLst>
              <a:ext uri="{FF2B5EF4-FFF2-40B4-BE49-F238E27FC236}">
                <a16:creationId xmlns:a16="http://schemas.microsoft.com/office/drawing/2014/main" id="{E77918CB-680A-BC7C-0AED-1EAEE472A2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3675" y="5980113"/>
            <a:ext cx="15030450" cy="173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0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TW" sz="2400" b="1" dirty="0">
                <a:ea typeface="PMingLiU" panose="02020500000000000000" pitchFamily="18" charset="-120"/>
              </a:rPr>
              <a:t>                                  </a:t>
            </a:r>
            <a:r>
              <a:rPr lang="en-US" altLang="zh-TW" sz="4800" b="1" dirty="0">
                <a:ea typeface="PMingLiU" panose="02020500000000000000" pitchFamily="18" charset="-120"/>
              </a:rPr>
              <a:t>Author</a:t>
            </a:r>
            <a:r>
              <a:rPr lang="en-US" altLang="zh-TW" sz="4800" b="1" baseline="30000" dirty="0">
                <a:ea typeface="PMingLiU" panose="02020500000000000000" pitchFamily="18" charset="-120"/>
              </a:rPr>
              <a:t>(1) </a:t>
            </a:r>
          </a:p>
          <a:p>
            <a:pPr algn="ctr">
              <a:spcBef>
                <a:spcPct val="20000"/>
              </a:spcBef>
            </a:pPr>
            <a:r>
              <a:rPr lang="en-US" altLang="zh-TW" sz="4800" dirty="0">
                <a:ea typeface="PMingLiU" panose="02020500000000000000" pitchFamily="18" charset="-120"/>
              </a:rPr>
              <a:t> Author</a:t>
            </a:r>
            <a:r>
              <a:rPr lang="en-US" altLang="zh-TW" sz="4800" b="1" baseline="30000" dirty="0">
                <a:ea typeface="PMingLiU" panose="02020500000000000000" pitchFamily="18" charset="-120"/>
              </a:rPr>
              <a:t>(2)  </a:t>
            </a:r>
            <a:r>
              <a:rPr lang="en-US" altLang="zh-TW" sz="4800" dirty="0">
                <a:ea typeface="PMingLiU" panose="02020500000000000000" pitchFamily="18" charset="-120"/>
              </a:rPr>
              <a:t>Author</a:t>
            </a:r>
            <a:r>
              <a:rPr lang="en-US" altLang="zh-TW" sz="4800" b="1" baseline="30000" dirty="0">
                <a:ea typeface="PMingLiU" panose="02020500000000000000" pitchFamily="18" charset="-120"/>
              </a:rPr>
              <a:t>(3)</a:t>
            </a:r>
            <a:endParaRPr lang="en-US" altLang="zh-TW" sz="4800" dirty="0">
              <a:ea typeface="PMingLiU" panose="02020500000000000000" pitchFamily="18" charset="-120"/>
            </a:endParaRPr>
          </a:p>
        </p:txBody>
      </p:sp>
      <p:sp>
        <p:nvSpPr>
          <p:cNvPr id="5123" name="Subtitle 2">
            <a:extLst>
              <a:ext uri="{FF2B5EF4-FFF2-40B4-BE49-F238E27FC236}">
                <a16:creationId xmlns:a16="http://schemas.microsoft.com/office/drawing/2014/main" id="{8F9727A5-DD04-2FC7-EDF1-E10E5BB8A3E9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6272213" y="7820025"/>
            <a:ext cx="18651537" cy="165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TW" sz="3600" b="1" baseline="30000" dirty="0">
                <a:ea typeface="PMingLiU" panose="02020500000000000000" pitchFamily="18" charset="-120"/>
              </a:rPr>
              <a:t>(1) </a:t>
            </a:r>
            <a:r>
              <a:rPr lang="en-US" altLang="en-US" sz="3600" dirty="0"/>
              <a:t>University of xxx, Department of xxx, </a:t>
            </a:r>
            <a:r>
              <a:rPr lang="en-US" altLang="en-US" sz="3600" u="sng" dirty="0" err="1">
                <a:hlinkClick r:id="rId3"/>
              </a:rPr>
              <a:t>xxx.xxx@xxxxx.it</a:t>
            </a:r>
            <a:r>
              <a:rPr lang="en-US" altLang="en-US" sz="3600" dirty="0"/>
              <a:t> </a:t>
            </a:r>
          </a:p>
          <a:p>
            <a:r>
              <a:rPr lang="en-US" altLang="zh-TW" sz="3600" b="1" baseline="30000" dirty="0">
                <a:ea typeface="PMingLiU" panose="02020500000000000000" pitchFamily="18" charset="-120"/>
              </a:rPr>
              <a:t>(2) </a:t>
            </a:r>
            <a:r>
              <a:rPr lang="en-US" altLang="en-US" sz="3600" u="sng" dirty="0" err="1">
                <a:hlinkClick r:id="rId4"/>
              </a:rPr>
              <a:t>xxx@</a:t>
            </a:r>
            <a:r>
              <a:rPr lang="en-US" altLang="en-US" sz="3600" u="sng" dirty="0" err="1">
                <a:hlinkClick r:id="rId5"/>
              </a:rPr>
              <a:t>xxx.com</a:t>
            </a:r>
            <a:r>
              <a:rPr lang="en-US" altLang="en-US" sz="3600" dirty="0"/>
              <a:t> </a:t>
            </a:r>
            <a:r>
              <a:rPr lang="en-US" altLang="zh-TW" sz="3600" b="1" baseline="30000" dirty="0">
                <a:ea typeface="PMingLiU" panose="02020500000000000000" pitchFamily="18" charset="-120"/>
              </a:rPr>
              <a:t>(3) </a:t>
            </a:r>
            <a:r>
              <a:rPr lang="en-US" altLang="en-US" sz="3600" u="sng" dirty="0">
                <a:hlinkClick r:id="rId6"/>
              </a:rPr>
              <a:t>xxx@xxx.com</a:t>
            </a:r>
            <a:r>
              <a:rPr lang="en-US" altLang="en-US" sz="3600"/>
              <a:t> </a:t>
            </a:r>
            <a:endParaRPr lang="en-US" altLang="en-US" sz="3600" u="sng"/>
          </a:p>
          <a:p>
            <a:endParaRPr lang="en-US" altLang="en-US" dirty="0"/>
          </a:p>
        </p:txBody>
      </p:sp>
      <p:sp>
        <p:nvSpPr>
          <p:cNvPr id="5124" name="矩形 1">
            <a:extLst>
              <a:ext uri="{FF2B5EF4-FFF2-40B4-BE49-F238E27FC236}">
                <a16:creationId xmlns:a16="http://schemas.microsoft.com/office/drawing/2014/main" id="{DA36A854-B4A1-0CA1-CE7C-435C705D1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74125" y="376238"/>
            <a:ext cx="7100888" cy="30241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20000"/>
              </a:spcBef>
            </a:pPr>
            <a:endParaRPr lang="zh-CN" altLang="en-US" sz="2400">
              <a:ea typeface="宋体" panose="02010600030101010101" pitchFamily="2" charset="-122"/>
            </a:endParaRPr>
          </a:p>
        </p:txBody>
      </p:sp>
      <p:pic>
        <p:nvPicPr>
          <p:cNvPr id="5125" name="Picture 1" descr="A white background with black and red text&#10;&#10;AI-generated content may be incorrect.">
            <a:extLst>
              <a:ext uri="{FF2B5EF4-FFF2-40B4-BE49-F238E27FC236}">
                <a16:creationId xmlns:a16="http://schemas.microsoft.com/office/drawing/2014/main" id="{96C33E9A-94C8-8197-07A0-93308DDF2C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39755763"/>
            <a:ext cx="11863388" cy="303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2" descr="A white background with black and red text&#10;&#10;AI-generated content may be incorrect.">
            <a:extLst>
              <a:ext uri="{FF2B5EF4-FFF2-40B4-BE49-F238E27FC236}">
                <a16:creationId xmlns:a16="http://schemas.microsoft.com/office/drawing/2014/main" id="{FA7F947E-1726-812A-643A-171FFD3D18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088" y="39714488"/>
            <a:ext cx="11863387" cy="303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3" descr="A white background with black and red text&#10;&#10;AI-generated content may be incorrect.">
            <a:extLst>
              <a:ext uri="{FF2B5EF4-FFF2-40B4-BE49-F238E27FC236}">
                <a16:creationId xmlns:a16="http://schemas.microsoft.com/office/drawing/2014/main" id="{185F7676-891A-F51F-628C-4C5484364F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3525" y="39755763"/>
            <a:ext cx="11863388" cy="303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5" descr="A white background with black dots&#10;&#10;AI-generated content may be incorrect.">
            <a:extLst>
              <a:ext uri="{FF2B5EF4-FFF2-40B4-BE49-F238E27FC236}">
                <a16:creationId xmlns:a16="http://schemas.microsoft.com/office/drawing/2014/main" id="{BDA596BD-BD35-CF29-2C74-4FA8C72895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227013"/>
            <a:ext cx="8288337" cy="330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8" descr="A green and white sound waves&#10;&#10;AI-generated content may be incorrect.">
            <a:extLst>
              <a:ext uri="{FF2B5EF4-FFF2-40B4-BE49-F238E27FC236}">
                <a16:creationId xmlns:a16="http://schemas.microsoft.com/office/drawing/2014/main" id="{DEBBFCB8-C529-D48A-3FB0-F19532F3E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88" y="898525"/>
            <a:ext cx="4125912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9" descr="A blue and black logo&#10;&#10;AI-generated content may be incorrect.">
            <a:extLst>
              <a:ext uri="{FF2B5EF4-FFF2-40B4-BE49-F238E27FC236}">
                <a16:creationId xmlns:a16="http://schemas.microsoft.com/office/drawing/2014/main" id="{E2273990-ACCE-3529-8895-EB578E9DFF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2800" y="39857680"/>
            <a:ext cx="3249612" cy="257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1" descr="A black and red text&#10;&#10;AI-generated content may be incorrect.">
            <a:extLst>
              <a:ext uri="{FF2B5EF4-FFF2-40B4-BE49-F238E27FC236}">
                <a16:creationId xmlns:a16="http://schemas.microsoft.com/office/drawing/2014/main" id="{1930E990-A5A3-05CD-2F86-8AFABFDEC1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981" y="40207404"/>
            <a:ext cx="2732087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12" descr="A green triangle with white text&#10;&#10;AI-generated content may be incorrect.">
            <a:extLst>
              <a:ext uri="{FF2B5EF4-FFF2-40B4-BE49-F238E27FC236}">
                <a16:creationId xmlns:a16="http://schemas.microsoft.com/office/drawing/2014/main" id="{1B794CDB-8092-D231-333A-56D4FDAD1E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" y="40163750"/>
            <a:ext cx="20478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3" name="Picture 13" descr="A logo for an engineering society&#10;&#10;AI-generated content may be incorrect.">
            <a:extLst>
              <a:ext uri="{FF2B5EF4-FFF2-40B4-BE49-F238E27FC236}">
                <a16:creationId xmlns:a16="http://schemas.microsoft.com/office/drawing/2014/main" id="{6AB389BD-6DF0-A70B-B451-67AF0A8B4B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5225" y="40338374"/>
            <a:ext cx="3571875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4" name="Picture 14" descr="A green and red logo&#10;&#10;AI-generated content may be incorrect.">
            <a:extLst>
              <a:ext uri="{FF2B5EF4-FFF2-40B4-BE49-F238E27FC236}">
                <a16:creationId xmlns:a16="http://schemas.microsoft.com/office/drawing/2014/main" id="{E5D80AC0-6D38-1BBC-F3BC-BA66C310FC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431" y="40338374"/>
            <a:ext cx="1763713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5" name="Picture 15" descr="A black and grey text&#10;&#10;AI-generated content may be incorrect.">
            <a:extLst>
              <a:ext uri="{FF2B5EF4-FFF2-40B4-BE49-F238E27FC236}">
                <a16:creationId xmlns:a16="http://schemas.microsoft.com/office/drawing/2014/main" id="{89D0C924-1E3B-7EF5-A0A9-37F2DC0EA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7356" y="40944800"/>
            <a:ext cx="3465513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8862</TotalTime>
  <Words>50</Words>
  <Application>Microsoft Macintosh PowerPoint</Application>
  <PresentationFormat>Custom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PMingLiU</vt:lpstr>
      <vt:lpstr>宋体</vt:lpstr>
      <vt:lpstr>Arial</vt:lpstr>
      <vt:lpstr>Minion Web</vt:lpstr>
      <vt:lpstr>Times</vt:lpstr>
      <vt:lpstr>Wingdings</vt:lpstr>
      <vt:lpstr>Struttura predefinita</vt:lpstr>
      <vt:lpstr>Title Here</vt:lpstr>
    </vt:vector>
  </TitlesOfParts>
  <Company>siwa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simon</dc:creator>
  <cp:lastModifiedBy>Jakoba van Tonder</cp:lastModifiedBy>
  <cp:revision>851</cp:revision>
  <cp:lastPrinted>2015-03-11T07:51:34Z</cp:lastPrinted>
  <dcterms:created xsi:type="dcterms:W3CDTF">2003-06-16T09:31:13Z</dcterms:created>
  <dcterms:modified xsi:type="dcterms:W3CDTF">2025-08-05T03:51:54Z</dcterms:modified>
</cp:coreProperties>
</file>